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61A4"/>
    <a:srgbClr val="366797"/>
    <a:srgbClr val="FF0066"/>
    <a:srgbClr val="FF0000"/>
    <a:srgbClr val="FF505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3" autoAdjust="0"/>
    <p:restoredTop sz="88420" autoAdjust="0"/>
  </p:normalViewPr>
  <p:slideViewPr>
    <p:cSldViewPr snapToGrid="0" showGuides="1">
      <p:cViewPr varScale="1">
        <p:scale>
          <a:sx n="60" d="100"/>
          <a:sy n="60" d="100"/>
        </p:scale>
        <p:origin x="-894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B7B3D8-AC12-4E73-A75E-E52A26B474A4}" type="datetimeFigureOut">
              <a:rPr lang="en-GB" smtClean="0"/>
              <a:pPr/>
              <a:t>13/11/2018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A71F05-0490-482D-B1B7-C662037F3B62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665461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Click</a:t>
            </a:r>
            <a:r>
              <a:rPr lang="en-GB" baseline="0" dirty="0" smtClean="0"/>
              <a:t> once to reveal a circle</a:t>
            </a:r>
          </a:p>
          <a:p>
            <a:r>
              <a:rPr lang="en-GB" baseline="0" dirty="0" smtClean="0"/>
              <a:t>Click again to reveal a cross</a:t>
            </a:r>
          </a:p>
          <a:p>
            <a:r>
              <a:rPr lang="en-GB" baseline="0" dirty="0" smtClean="0"/>
              <a:t>Click once more to show the text again</a:t>
            </a:r>
          </a:p>
          <a:p>
            <a:r>
              <a:rPr lang="en-GB" baseline="0" dirty="0" smtClean="0"/>
              <a:t>Click </a:t>
            </a:r>
            <a:r>
              <a:rPr lang="en-GB" baseline="0" dirty="0"/>
              <a:t>play again to reset the board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A71F05-0490-482D-B1B7-C662037F3B62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096855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0" y="4752126"/>
            <a:ext cx="12192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8140701" y="0"/>
            <a:ext cx="40513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72085" y="3337560"/>
            <a:ext cx="8640064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77400" y="1544812"/>
            <a:ext cx="8640064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B727B-82E2-492E-AFD2-1B3162300F4A}" type="datetimeFigureOut">
              <a:rPr lang="en-GB" smtClean="0"/>
              <a:pPr/>
              <a:t>13/11/2018</a:t>
            </a:fld>
            <a:endParaRPr lang="en-GB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91012-D16D-4DB7-8065-EA1D1F0C3560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B727B-82E2-492E-AFD2-1B3162300F4A}" type="datetimeFigureOut">
              <a:rPr lang="en-GB" smtClean="0"/>
              <a:pPr/>
              <a:t>13/11/2018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91012-D16D-4DB7-8065-EA1D1F0C3560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0" y="4752126"/>
            <a:ext cx="12192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orme libre 8"/>
          <p:cNvSpPr>
            <a:spLocks/>
          </p:cNvSpPr>
          <p:nvPr/>
        </p:nvSpPr>
        <p:spPr bwMode="auto">
          <a:xfrm>
            <a:off x="8140701" y="0"/>
            <a:ext cx="40513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3583838"/>
            <a:ext cx="88392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14400" y="2485800"/>
            <a:ext cx="88392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B727B-82E2-492E-AFD2-1B3162300F4A}" type="datetimeFigureOut">
              <a:rPr lang="en-GB" smtClean="0"/>
              <a:pPr/>
              <a:t>13/11/2018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91012-D16D-4DB7-8065-EA1D1F0C3560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48768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689600" y="1600201"/>
            <a:ext cx="48768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B727B-82E2-492E-AFD2-1B3162300F4A}" type="datetimeFigureOut">
              <a:rPr lang="en-GB" smtClean="0"/>
              <a:pPr/>
              <a:t>13/11/2018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91012-D16D-4DB7-8065-EA1D1F0C3560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5486400"/>
            <a:ext cx="5386917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6193368" y="5486400"/>
            <a:ext cx="5389033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609600" y="1516912"/>
            <a:ext cx="5386917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1516912"/>
            <a:ext cx="5389033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B727B-82E2-492E-AFD2-1B3162300F4A}" type="datetimeFigureOut">
              <a:rPr lang="en-GB" smtClean="0"/>
              <a:pPr/>
              <a:t>13/11/2018</a:t>
            </a:fld>
            <a:endParaRPr lang="en-GB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91012-D16D-4DB7-8065-EA1D1F0C3560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320"/>
            <a:ext cx="9960864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B727B-82E2-492E-AFD2-1B3162300F4A}" type="datetimeFigureOut">
              <a:rPr lang="en-GB" smtClean="0"/>
              <a:pPr/>
              <a:t>13/11/2018</a:t>
            </a:fld>
            <a:endParaRPr lang="en-GB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E91012-D16D-4DB7-8065-EA1D1F0C3560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B727B-82E2-492E-AFD2-1B3162300F4A}" type="datetimeFigureOut">
              <a:rPr lang="en-GB" smtClean="0"/>
              <a:pPr/>
              <a:t>13/11/2018</a:t>
            </a:fld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91012-D16D-4DB7-8065-EA1D1F0C3560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85528"/>
            <a:ext cx="42672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09600" y="214424"/>
            <a:ext cx="36576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94488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B727B-82E2-492E-AFD2-1B3162300F4A}" type="datetimeFigureOut">
              <a:rPr lang="en-GB" smtClean="0"/>
              <a:pPr/>
              <a:t>13/11/2018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0875264" y="6422065"/>
            <a:ext cx="1016000" cy="365125"/>
          </a:xfrm>
        </p:spPr>
        <p:txBody>
          <a:bodyPr/>
          <a:lstStyle/>
          <a:p>
            <a:fld id="{4AE91012-D16D-4DB7-8065-EA1D1F0C3560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408976" y="1705709"/>
            <a:ext cx="4071824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420837" y="1019907"/>
            <a:ext cx="54864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7408979" y="2998765"/>
            <a:ext cx="4071821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09600" y="6422065"/>
            <a:ext cx="2844800" cy="365125"/>
          </a:xfrm>
        </p:spPr>
        <p:txBody>
          <a:bodyPr/>
          <a:lstStyle/>
          <a:p>
            <a:fld id="{AE5B727B-82E2-492E-AFD2-1B3162300F4A}" type="datetimeFigureOut">
              <a:rPr lang="en-GB" smtClean="0"/>
              <a:pPr/>
              <a:t>13/11/2018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91012-D16D-4DB7-8065-EA1D1F0C3560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B727B-82E2-492E-AFD2-1B3162300F4A}" type="datetimeFigureOut">
              <a:rPr lang="en-GB" smtClean="0"/>
              <a:pPr/>
              <a:t>13/11/2018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91012-D16D-4DB7-8065-EA1D1F0C3560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B727B-82E2-492E-AFD2-1B3162300F4A}" type="datetimeFigureOut">
              <a:rPr lang="en-GB" smtClean="0"/>
              <a:pPr/>
              <a:t>13/11/2018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91012-D16D-4DB7-8065-EA1D1F0C3560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 11"/>
          <p:cNvSpPr>
            <a:spLocks/>
          </p:cNvSpPr>
          <p:nvPr/>
        </p:nvSpPr>
        <p:spPr bwMode="auto">
          <a:xfrm>
            <a:off x="0" y="4752126"/>
            <a:ext cx="12192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orme libre 15"/>
          <p:cNvSpPr>
            <a:spLocks/>
          </p:cNvSpPr>
          <p:nvPr/>
        </p:nvSpPr>
        <p:spPr bwMode="auto">
          <a:xfrm>
            <a:off x="9753600" y="0"/>
            <a:ext cx="24384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995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609600" y="6422065"/>
            <a:ext cx="28448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AE5B727B-82E2-492E-AFD2-1B3162300F4A}" type="datetimeFigureOut">
              <a:rPr lang="en-GB" smtClean="0"/>
              <a:pPr/>
              <a:t>13/11/2018</a:t>
            </a:fld>
            <a:endParaRPr lang="en-GB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4165600" y="6422065"/>
            <a:ext cx="38608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10871200" y="6422065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4AE91012-D16D-4DB7-8065-EA1D1F0C3560}" type="slidenum">
              <a:rPr lang="en-GB" smtClean="0"/>
              <a:pPr/>
              <a:t>‹N°›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y Again Button"/>
          <p:cNvSpPr/>
          <p:nvPr/>
        </p:nvSpPr>
        <p:spPr>
          <a:xfrm>
            <a:off x="10045913" y="374586"/>
            <a:ext cx="1800000" cy="540000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PLAY AGAIN</a:t>
            </a:r>
          </a:p>
        </p:txBody>
      </p:sp>
      <p:sp>
        <p:nvSpPr>
          <p:cNvPr id="4" name="X1"/>
          <p:cNvSpPr/>
          <p:nvPr/>
        </p:nvSpPr>
        <p:spPr>
          <a:xfrm>
            <a:off x="2856000" y="189000"/>
            <a:ext cx="2160000" cy="2160000"/>
          </a:xfrm>
          <a:prstGeom prst="rect">
            <a:avLst/>
          </a:prstGeom>
          <a:solidFill>
            <a:schemeClr val="bg1">
              <a:alpha val="65000"/>
            </a:schemeClr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600" dirty="0">
                <a:ln>
                  <a:solidFill>
                    <a:sysClr val="windowText" lastClr="000000"/>
                  </a:solidFill>
                </a:ln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5" name="X2"/>
          <p:cNvSpPr/>
          <p:nvPr/>
        </p:nvSpPr>
        <p:spPr>
          <a:xfrm>
            <a:off x="5016000" y="189000"/>
            <a:ext cx="2160000" cy="2160000"/>
          </a:xfrm>
          <a:prstGeom prst="rect">
            <a:avLst/>
          </a:prstGeom>
          <a:solidFill>
            <a:schemeClr val="bg1">
              <a:alpha val="65000"/>
            </a:schemeClr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600" dirty="0">
                <a:ln>
                  <a:solidFill>
                    <a:sysClr val="windowText" lastClr="000000"/>
                  </a:solidFill>
                </a:ln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en-GB" sz="3200" dirty="0">
              <a:solidFill>
                <a:srgbClr val="FF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X3"/>
          <p:cNvSpPr/>
          <p:nvPr/>
        </p:nvSpPr>
        <p:spPr>
          <a:xfrm>
            <a:off x="7176000" y="189000"/>
            <a:ext cx="2160000" cy="2160000"/>
          </a:xfrm>
          <a:prstGeom prst="rect">
            <a:avLst/>
          </a:prstGeom>
          <a:solidFill>
            <a:schemeClr val="bg1">
              <a:alpha val="65000"/>
            </a:schemeClr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600" dirty="0">
                <a:ln>
                  <a:solidFill>
                    <a:sysClr val="windowText" lastClr="000000"/>
                  </a:solidFill>
                </a:ln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en-GB" sz="3200" dirty="0">
              <a:solidFill>
                <a:srgbClr val="FF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X4"/>
          <p:cNvSpPr/>
          <p:nvPr/>
        </p:nvSpPr>
        <p:spPr>
          <a:xfrm>
            <a:off x="2856000" y="2349000"/>
            <a:ext cx="2160000" cy="2160000"/>
          </a:xfrm>
          <a:prstGeom prst="rect">
            <a:avLst/>
          </a:prstGeom>
          <a:solidFill>
            <a:schemeClr val="bg1">
              <a:alpha val="65000"/>
            </a:schemeClr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600" dirty="0">
                <a:ln>
                  <a:solidFill>
                    <a:sysClr val="windowText" lastClr="000000"/>
                  </a:solidFill>
                </a:ln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en-GB" sz="3200" dirty="0">
              <a:solidFill>
                <a:srgbClr val="FF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X5"/>
          <p:cNvSpPr/>
          <p:nvPr/>
        </p:nvSpPr>
        <p:spPr>
          <a:xfrm>
            <a:off x="5016000" y="2349000"/>
            <a:ext cx="2160000" cy="2160000"/>
          </a:xfrm>
          <a:prstGeom prst="rect">
            <a:avLst/>
          </a:prstGeom>
          <a:solidFill>
            <a:schemeClr val="bg1">
              <a:alpha val="65000"/>
            </a:schemeClr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600" dirty="0">
                <a:ln>
                  <a:solidFill>
                    <a:sysClr val="windowText" lastClr="000000"/>
                  </a:solidFill>
                </a:ln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en-GB" sz="3200" dirty="0">
              <a:solidFill>
                <a:srgbClr val="FF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X6"/>
          <p:cNvSpPr/>
          <p:nvPr/>
        </p:nvSpPr>
        <p:spPr>
          <a:xfrm>
            <a:off x="7176000" y="2349000"/>
            <a:ext cx="2160000" cy="2160000"/>
          </a:xfrm>
          <a:prstGeom prst="rect">
            <a:avLst/>
          </a:prstGeom>
          <a:solidFill>
            <a:schemeClr val="bg1">
              <a:alpha val="65000"/>
            </a:schemeClr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600" dirty="0">
                <a:ln>
                  <a:solidFill>
                    <a:sysClr val="windowText" lastClr="000000"/>
                  </a:solidFill>
                </a:ln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en-GB" sz="3200" dirty="0">
              <a:solidFill>
                <a:srgbClr val="FF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X7"/>
          <p:cNvSpPr/>
          <p:nvPr/>
        </p:nvSpPr>
        <p:spPr>
          <a:xfrm>
            <a:off x="2856000" y="4509000"/>
            <a:ext cx="2160000" cy="2160000"/>
          </a:xfrm>
          <a:prstGeom prst="rect">
            <a:avLst/>
          </a:prstGeom>
          <a:solidFill>
            <a:schemeClr val="bg1">
              <a:alpha val="65000"/>
            </a:schemeClr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600" dirty="0">
                <a:ln>
                  <a:solidFill>
                    <a:sysClr val="windowText" lastClr="000000"/>
                  </a:solidFill>
                </a:ln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en-GB" sz="3200" dirty="0">
              <a:solidFill>
                <a:srgbClr val="FF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X8"/>
          <p:cNvSpPr/>
          <p:nvPr/>
        </p:nvSpPr>
        <p:spPr>
          <a:xfrm>
            <a:off x="5016000" y="4509000"/>
            <a:ext cx="2160000" cy="2160000"/>
          </a:xfrm>
          <a:prstGeom prst="rect">
            <a:avLst/>
          </a:prstGeom>
          <a:solidFill>
            <a:schemeClr val="bg1">
              <a:alpha val="65000"/>
            </a:schemeClr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600" dirty="0">
                <a:ln>
                  <a:solidFill>
                    <a:sysClr val="windowText" lastClr="000000"/>
                  </a:solidFill>
                </a:ln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en-GB" sz="3200" dirty="0">
              <a:solidFill>
                <a:srgbClr val="FF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X9"/>
          <p:cNvSpPr/>
          <p:nvPr/>
        </p:nvSpPr>
        <p:spPr>
          <a:xfrm>
            <a:off x="7176000" y="4509000"/>
            <a:ext cx="2160000" cy="2160000"/>
          </a:xfrm>
          <a:prstGeom prst="rect">
            <a:avLst/>
          </a:prstGeom>
          <a:solidFill>
            <a:schemeClr val="bg1">
              <a:alpha val="65000"/>
            </a:schemeClr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600" dirty="0">
                <a:ln>
                  <a:solidFill>
                    <a:sysClr val="windowText" lastClr="000000"/>
                  </a:solidFill>
                </a:ln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en-GB" sz="3200" dirty="0">
              <a:solidFill>
                <a:srgbClr val="FF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1"/>
          <p:cNvSpPr/>
          <p:nvPr/>
        </p:nvSpPr>
        <p:spPr>
          <a:xfrm>
            <a:off x="2856000" y="189000"/>
            <a:ext cx="2160000" cy="2160000"/>
          </a:xfrm>
          <a:prstGeom prst="rect">
            <a:avLst/>
          </a:prstGeom>
          <a:solidFill>
            <a:schemeClr val="bg1">
              <a:alpha val="65000"/>
            </a:schemeClr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6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</a:p>
        </p:txBody>
      </p:sp>
      <p:sp>
        <p:nvSpPr>
          <p:cNvPr id="15" name="O2"/>
          <p:cNvSpPr/>
          <p:nvPr/>
        </p:nvSpPr>
        <p:spPr>
          <a:xfrm>
            <a:off x="5016000" y="189000"/>
            <a:ext cx="2160000" cy="2160000"/>
          </a:xfrm>
          <a:prstGeom prst="rect">
            <a:avLst/>
          </a:prstGeom>
          <a:solidFill>
            <a:schemeClr val="bg1">
              <a:alpha val="65000"/>
            </a:schemeClr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6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en-GB" sz="3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3"/>
          <p:cNvSpPr/>
          <p:nvPr/>
        </p:nvSpPr>
        <p:spPr>
          <a:xfrm>
            <a:off x="7176000" y="189000"/>
            <a:ext cx="2160000" cy="2160000"/>
          </a:xfrm>
          <a:prstGeom prst="rect">
            <a:avLst/>
          </a:prstGeom>
          <a:solidFill>
            <a:schemeClr val="bg1">
              <a:alpha val="65000"/>
            </a:schemeClr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6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en-GB" sz="3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O4"/>
          <p:cNvSpPr/>
          <p:nvPr/>
        </p:nvSpPr>
        <p:spPr>
          <a:xfrm>
            <a:off x="2856000" y="2349000"/>
            <a:ext cx="2160000" cy="2160000"/>
          </a:xfrm>
          <a:prstGeom prst="rect">
            <a:avLst/>
          </a:prstGeom>
          <a:solidFill>
            <a:schemeClr val="bg1">
              <a:alpha val="65000"/>
            </a:schemeClr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6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en-GB" sz="3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O5"/>
          <p:cNvSpPr/>
          <p:nvPr/>
        </p:nvSpPr>
        <p:spPr>
          <a:xfrm>
            <a:off x="5016000" y="2349000"/>
            <a:ext cx="2160000" cy="2160000"/>
          </a:xfrm>
          <a:prstGeom prst="rect">
            <a:avLst/>
          </a:prstGeom>
          <a:solidFill>
            <a:schemeClr val="bg1">
              <a:alpha val="65000"/>
            </a:schemeClr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6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en-GB" sz="3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O6"/>
          <p:cNvSpPr/>
          <p:nvPr/>
        </p:nvSpPr>
        <p:spPr>
          <a:xfrm>
            <a:off x="7176000" y="2349000"/>
            <a:ext cx="2160000" cy="2160000"/>
          </a:xfrm>
          <a:prstGeom prst="rect">
            <a:avLst/>
          </a:prstGeom>
          <a:solidFill>
            <a:schemeClr val="bg1">
              <a:alpha val="65000"/>
            </a:schemeClr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6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en-GB" sz="3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O7"/>
          <p:cNvSpPr/>
          <p:nvPr/>
        </p:nvSpPr>
        <p:spPr>
          <a:xfrm>
            <a:off x="2856000" y="4509000"/>
            <a:ext cx="2160000" cy="2160000"/>
          </a:xfrm>
          <a:prstGeom prst="rect">
            <a:avLst/>
          </a:prstGeom>
          <a:solidFill>
            <a:schemeClr val="bg1">
              <a:alpha val="65000"/>
            </a:schemeClr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6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en-GB" sz="3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O8"/>
          <p:cNvSpPr/>
          <p:nvPr/>
        </p:nvSpPr>
        <p:spPr>
          <a:xfrm>
            <a:off x="5016000" y="4509000"/>
            <a:ext cx="2160000" cy="2160000"/>
          </a:xfrm>
          <a:prstGeom prst="rect">
            <a:avLst/>
          </a:prstGeom>
          <a:solidFill>
            <a:schemeClr val="bg1">
              <a:alpha val="65000"/>
            </a:schemeClr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6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en-GB" sz="3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O9"/>
          <p:cNvSpPr/>
          <p:nvPr/>
        </p:nvSpPr>
        <p:spPr>
          <a:xfrm>
            <a:off x="7176000" y="4509000"/>
            <a:ext cx="2160000" cy="2160000"/>
          </a:xfrm>
          <a:prstGeom prst="rect">
            <a:avLst/>
          </a:prstGeom>
          <a:solidFill>
            <a:schemeClr val="bg1">
              <a:alpha val="65000"/>
            </a:schemeClr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6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en-GB" sz="3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1"/>
          <p:cNvSpPr/>
          <p:nvPr/>
        </p:nvSpPr>
        <p:spPr>
          <a:xfrm>
            <a:off x="2856000" y="189000"/>
            <a:ext cx="2160000" cy="2160000"/>
          </a:xfrm>
          <a:prstGeom prst="rect">
            <a:avLst/>
          </a:prstGeom>
          <a:solidFill>
            <a:schemeClr val="bg1">
              <a:alpha val="65000"/>
            </a:schemeClr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4" name="Text2"/>
          <p:cNvSpPr/>
          <p:nvPr/>
        </p:nvSpPr>
        <p:spPr>
          <a:xfrm>
            <a:off x="5016000" y="189000"/>
            <a:ext cx="2160000" cy="2160000"/>
          </a:xfrm>
          <a:prstGeom prst="rect">
            <a:avLst/>
          </a:prstGeom>
          <a:solidFill>
            <a:schemeClr val="bg1">
              <a:alpha val="65000"/>
            </a:schemeClr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sz="4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3"/>
          <p:cNvSpPr/>
          <p:nvPr/>
        </p:nvSpPr>
        <p:spPr>
          <a:xfrm>
            <a:off x="7176000" y="189000"/>
            <a:ext cx="2160000" cy="2160000"/>
          </a:xfrm>
          <a:prstGeom prst="rect">
            <a:avLst/>
          </a:prstGeom>
          <a:solidFill>
            <a:schemeClr val="bg1">
              <a:alpha val="65000"/>
            </a:schemeClr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GB" sz="4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4"/>
          <p:cNvSpPr/>
          <p:nvPr/>
        </p:nvSpPr>
        <p:spPr>
          <a:xfrm>
            <a:off x="2856000" y="2349000"/>
            <a:ext cx="2160000" cy="2160000"/>
          </a:xfrm>
          <a:prstGeom prst="rect">
            <a:avLst/>
          </a:prstGeom>
          <a:solidFill>
            <a:schemeClr val="bg1">
              <a:alpha val="65000"/>
            </a:schemeClr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GB" sz="4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5"/>
          <p:cNvSpPr/>
          <p:nvPr/>
        </p:nvSpPr>
        <p:spPr>
          <a:xfrm>
            <a:off x="5016000" y="2349000"/>
            <a:ext cx="2160000" cy="2160000"/>
          </a:xfrm>
          <a:prstGeom prst="rect">
            <a:avLst/>
          </a:prstGeom>
          <a:solidFill>
            <a:schemeClr val="bg1">
              <a:alpha val="65000"/>
            </a:schemeClr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en-GB" sz="4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6"/>
          <p:cNvSpPr/>
          <p:nvPr/>
        </p:nvSpPr>
        <p:spPr>
          <a:xfrm>
            <a:off x="7176000" y="2349000"/>
            <a:ext cx="2160000" cy="2160000"/>
          </a:xfrm>
          <a:prstGeom prst="rect">
            <a:avLst/>
          </a:prstGeom>
          <a:solidFill>
            <a:schemeClr val="bg1">
              <a:alpha val="65000"/>
            </a:schemeClr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GB" sz="4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7"/>
          <p:cNvSpPr/>
          <p:nvPr/>
        </p:nvSpPr>
        <p:spPr>
          <a:xfrm>
            <a:off x="2856000" y="4509000"/>
            <a:ext cx="2160000" cy="2160000"/>
          </a:xfrm>
          <a:prstGeom prst="rect">
            <a:avLst/>
          </a:prstGeom>
          <a:solidFill>
            <a:schemeClr val="bg1">
              <a:alpha val="65000"/>
            </a:schemeClr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en-GB" sz="4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8"/>
          <p:cNvSpPr/>
          <p:nvPr/>
        </p:nvSpPr>
        <p:spPr>
          <a:xfrm>
            <a:off x="5016000" y="4509000"/>
            <a:ext cx="2160000" cy="2160000"/>
          </a:xfrm>
          <a:prstGeom prst="rect">
            <a:avLst/>
          </a:prstGeom>
          <a:solidFill>
            <a:schemeClr val="bg1">
              <a:alpha val="65000"/>
            </a:schemeClr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en-GB" sz="4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9"/>
          <p:cNvSpPr/>
          <p:nvPr/>
        </p:nvSpPr>
        <p:spPr>
          <a:xfrm>
            <a:off x="7176000" y="4509000"/>
            <a:ext cx="2160000" cy="2160000"/>
          </a:xfrm>
          <a:prstGeom prst="rect">
            <a:avLst/>
          </a:prstGeom>
          <a:solidFill>
            <a:schemeClr val="bg1">
              <a:alpha val="65000"/>
            </a:schemeClr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en-GB" sz="4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03837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3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6" fill="hold">
                      <p:stCondLst>
                        <p:cond delay="0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6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4" fill="hold">
                      <p:stCondLst>
                        <p:cond delay="0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7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8" fill="hold">
                      <p:stCondLst>
                        <p:cond delay="0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8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5" fill="hold">
                      <p:stCondLst>
                        <p:cond delay="0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91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2" fill="hold">
                      <p:stCondLst>
                        <p:cond delay="0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24861"/>
          </a:xfrm>
        </p:spPr>
        <p:txBody>
          <a:bodyPr>
            <a:normAutofit/>
          </a:bodyPr>
          <a:lstStyle/>
          <a:p>
            <a:r>
              <a:rPr lang="fr-FR" sz="5400" b="1" u="sng" dirty="0" smtClean="0"/>
              <a:t>Instructions: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-  </a:t>
            </a:r>
            <a:r>
              <a:rPr lang="en-GB" dirty="0" smtClean="0"/>
              <a:t>Click once to reveal a circle</a:t>
            </a:r>
            <a:br>
              <a:rPr lang="en-GB" dirty="0" smtClean="0"/>
            </a:br>
            <a:r>
              <a:rPr lang="en-GB" dirty="0" smtClean="0"/>
              <a:t>-  Click again to reveal a cross</a:t>
            </a:r>
            <a:br>
              <a:rPr lang="en-GB" dirty="0" smtClean="0"/>
            </a:br>
            <a:r>
              <a:rPr lang="en-GB" dirty="0" smtClean="0"/>
              <a:t>-  Click once more to show the text again</a:t>
            </a:r>
            <a:br>
              <a:rPr lang="en-GB" dirty="0" smtClean="0"/>
            </a:br>
            <a:r>
              <a:rPr lang="en-GB" dirty="0" smtClean="0"/>
              <a:t>-  Click play again to reset the board</a:t>
            </a:r>
            <a:br>
              <a:rPr lang="en-GB" dirty="0" smtClean="0"/>
            </a:b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que">
  <a:themeElements>
    <a:clrScheme name="Technique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que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que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54</TotalTime>
  <Words>59</Words>
  <Application>Microsoft Office PowerPoint</Application>
  <PresentationFormat>Personnalisé</PresentationFormat>
  <Paragraphs>34</Paragraphs>
  <Slides>2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Technique</vt:lpstr>
      <vt:lpstr>Diapositive 1</vt:lpstr>
      <vt:lpstr>Instructions: -  Click once to reveal a circle -  Click again to reveal a cross -  Click once more to show the text again -  Click play again to reset the board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tekhnologic</dc:creator>
  <cp:lastModifiedBy>toshiba</cp:lastModifiedBy>
  <cp:revision>2</cp:revision>
  <dcterms:created xsi:type="dcterms:W3CDTF">2016-12-17T23:53:13Z</dcterms:created>
  <dcterms:modified xsi:type="dcterms:W3CDTF">2018-11-13T01:00:05Z</dcterms:modified>
</cp:coreProperties>
</file>