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Level 1 - 9 Squares" id="{3E195C63-DEDE-4AD2-9EAA-5BFEFA33C695}">
          <p14:sldIdLst>
            <p14:sldId id="258"/>
          </p14:sldIdLst>
        </p14:section>
        <p14:section name="Level 2 - 18 Squares" id="{A2A007C1-50D2-4379-AC6F-6B4A49BDD26F}">
          <p14:sldIdLst>
            <p14:sldId id="257"/>
          </p14:sldIdLst>
        </p14:section>
        <p14:section name="Level 3 - 36 Squares" id="{A34ED188-692B-48F1-90B1-D66A43333A65}">
          <p14:sldIdLst>
            <p14:sldId id="260"/>
          </p14:sldIdLst>
        </p14:section>
        <p14:section name="Level 4 - 72 Squares" id="{49987E10-4D96-47C0-BF3B-847237E018BE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8" autoAdjust="0"/>
    <p:restoredTop sz="90390" autoAdjust="0"/>
  </p:normalViewPr>
  <p:slideViewPr>
    <p:cSldViewPr snapToGrid="0" showGuides="1">
      <p:cViewPr varScale="1">
        <p:scale>
          <a:sx n="62" d="100"/>
          <a:sy n="62" d="100"/>
        </p:scale>
        <p:origin x="-79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940A4-055F-48F4-B205-C9CF95778C37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F9AC4-7CAB-485D-A6D7-82C0698A22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021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2185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32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283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357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002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671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9637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162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159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282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520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591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7865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3083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8691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D9498-E2B9-4728-9E65-34F885D1CAC0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32C5-55AE-4C77-8196-D8164F7F9F4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8444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</p:pic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74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</p:pic>
      <p:sp>
        <p:nvSpPr>
          <p:cNvPr id="3" name="Number 1"/>
          <p:cNvSpPr/>
          <p:nvPr/>
        </p:nvSpPr>
        <p:spPr>
          <a:xfrm>
            <a:off x="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Number 2"/>
          <p:cNvSpPr/>
          <p:nvPr/>
        </p:nvSpPr>
        <p:spPr>
          <a:xfrm>
            <a:off x="20316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Number 3"/>
          <p:cNvSpPr/>
          <p:nvPr/>
        </p:nvSpPr>
        <p:spPr>
          <a:xfrm>
            <a:off x="40632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Number 4"/>
          <p:cNvSpPr/>
          <p:nvPr/>
        </p:nvSpPr>
        <p:spPr>
          <a:xfrm>
            <a:off x="60948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Number 5"/>
          <p:cNvSpPr/>
          <p:nvPr/>
        </p:nvSpPr>
        <p:spPr>
          <a:xfrm>
            <a:off x="81264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Number 6"/>
          <p:cNvSpPr/>
          <p:nvPr/>
        </p:nvSpPr>
        <p:spPr>
          <a:xfrm>
            <a:off x="101580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Number 7"/>
          <p:cNvSpPr/>
          <p:nvPr/>
        </p:nvSpPr>
        <p:spPr>
          <a:xfrm>
            <a:off x="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Number 8"/>
          <p:cNvSpPr/>
          <p:nvPr/>
        </p:nvSpPr>
        <p:spPr>
          <a:xfrm>
            <a:off x="20316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Number 9"/>
          <p:cNvSpPr/>
          <p:nvPr/>
        </p:nvSpPr>
        <p:spPr>
          <a:xfrm>
            <a:off x="40632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Number 10"/>
          <p:cNvSpPr/>
          <p:nvPr/>
        </p:nvSpPr>
        <p:spPr>
          <a:xfrm>
            <a:off x="60948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6" name="Number 11"/>
          <p:cNvSpPr/>
          <p:nvPr/>
        </p:nvSpPr>
        <p:spPr>
          <a:xfrm>
            <a:off x="81264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Number 12"/>
          <p:cNvSpPr/>
          <p:nvPr/>
        </p:nvSpPr>
        <p:spPr>
          <a:xfrm>
            <a:off x="101580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Number 13"/>
          <p:cNvSpPr/>
          <p:nvPr/>
        </p:nvSpPr>
        <p:spPr>
          <a:xfrm>
            <a:off x="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Number 14"/>
          <p:cNvSpPr/>
          <p:nvPr/>
        </p:nvSpPr>
        <p:spPr>
          <a:xfrm>
            <a:off x="20316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Number 15"/>
          <p:cNvSpPr/>
          <p:nvPr/>
        </p:nvSpPr>
        <p:spPr>
          <a:xfrm>
            <a:off x="40632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Number 16"/>
          <p:cNvSpPr/>
          <p:nvPr/>
        </p:nvSpPr>
        <p:spPr>
          <a:xfrm>
            <a:off x="60948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Number 17"/>
          <p:cNvSpPr/>
          <p:nvPr/>
        </p:nvSpPr>
        <p:spPr>
          <a:xfrm>
            <a:off x="81264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18"/>
          <p:cNvSpPr/>
          <p:nvPr/>
        </p:nvSpPr>
        <p:spPr>
          <a:xfrm>
            <a:off x="101580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95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  <a:ln>
            <a:noFill/>
          </a:ln>
        </p:spPr>
      </p:pic>
      <p:sp>
        <p:nvSpPr>
          <p:cNvPr id="3" name="Number 1"/>
          <p:cNvSpPr/>
          <p:nvPr/>
        </p:nvSpPr>
        <p:spPr>
          <a:xfrm>
            <a:off x="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Number 2"/>
          <p:cNvSpPr/>
          <p:nvPr/>
        </p:nvSpPr>
        <p:spPr>
          <a:xfrm>
            <a:off x="2028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Number 3"/>
          <p:cNvSpPr/>
          <p:nvPr/>
        </p:nvSpPr>
        <p:spPr>
          <a:xfrm>
            <a:off x="4056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Number 4"/>
          <p:cNvSpPr/>
          <p:nvPr/>
        </p:nvSpPr>
        <p:spPr>
          <a:xfrm>
            <a:off x="6084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Number 5"/>
          <p:cNvSpPr/>
          <p:nvPr/>
        </p:nvSpPr>
        <p:spPr>
          <a:xfrm>
            <a:off x="8112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Number 6"/>
          <p:cNvSpPr/>
          <p:nvPr/>
        </p:nvSpPr>
        <p:spPr>
          <a:xfrm>
            <a:off x="10140000" y="0"/>
            <a:ext cx="20520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" name="Number 7"/>
          <p:cNvSpPr/>
          <p:nvPr/>
        </p:nvSpPr>
        <p:spPr>
          <a:xfrm>
            <a:off x="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Number 8"/>
          <p:cNvSpPr/>
          <p:nvPr/>
        </p:nvSpPr>
        <p:spPr>
          <a:xfrm>
            <a:off x="2028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3" name="Number 9"/>
          <p:cNvSpPr/>
          <p:nvPr/>
        </p:nvSpPr>
        <p:spPr>
          <a:xfrm>
            <a:off x="4056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4" name="Number 10"/>
          <p:cNvSpPr/>
          <p:nvPr/>
        </p:nvSpPr>
        <p:spPr>
          <a:xfrm>
            <a:off x="6084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" name="Number 11"/>
          <p:cNvSpPr/>
          <p:nvPr/>
        </p:nvSpPr>
        <p:spPr>
          <a:xfrm>
            <a:off x="8112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6" name="Number 12"/>
          <p:cNvSpPr/>
          <p:nvPr/>
        </p:nvSpPr>
        <p:spPr>
          <a:xfrm>
            <a:off x="10140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Number 13"/>
          <p:cNvSpPr/>
          <p:nvPr/>
        </p:nvSpPr>
        <p:spPr>
          <a:xfrm>
            <a:off x="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14"/>
          <p:cNvSpPr/>
          <p:nvPr/>
        </p:nvSpPr>
        <p:spPr>
          <a:xfrm>
            <a:off x="2028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15"/>
          <p:cNvSpPr/>
          <p:nvPr/>
        </p:nvSpPr>
        <p:spPr>
          <a:xfrm>
            <a:off x="4056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16"/>
          <p:cNvSpPr/>
          <p:nvPr/>
        </p:nvSpPr>
        <p:spPr>
          <a:xfrm>
            <a:off x="6084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1" name="Number 17"/>
          <p:cNvSpPr/>
          <p:nvPr/>
        </p:nvSpPr>
        <p:spPr>
          <a:xfrm>
            <a:off x="8112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Number 18"/>
          <p:cNvSpPr/>
          <p:nvPr/>
        </p:nvSpPr>
        <p:spPr>
          <a:xfrm>
            <a:off x="10140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6" name="Number 19"/>
          <p:cNvSpPr/>
          <p:nvPr/>
        </p:nvSpPr>
        <p:spPr>
          <a:xfrm>
            <a:off x="0" y="3429000"/>
            <a:ext cx="20520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7" name="Number 20"/>
          <p:cNvSpPr/>
          <p:nvPr/>
        </p:nvSpPr>
        <p:spPr>
          <a:xfrm>
            <a:off x="2028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8" name="Number 21"/>
          <p:cNvSpPr/>
          <p:nvPr/>
        </p:nvSpPr>
        <p:spPr>
          <a:xfrm>
            <a:off x="4056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Number 22"/>
          <p:cNvSpPr/>
          <p:nvPr/>
        </p:nvSpPr>
        <p:spPr>
          <a:xfrm>
            <a:off x="6084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0" name="Number 23"/>
          <p:cNvSpPr/>
          <p:nvPr/>
        </p:nvSpPr>
        <p:spPr>
          <a:xfrm>
            <a:off x="8112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1" name="Number 24"/>
          <p:cNvSpPr/>
          <p:nvPr/>
        </p:nvSpPr>
        <p:spPr>
          <a:xfrm>
            <a:off x="10140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2" name="Number 25"/>
          <p:cNvSpPr/>
          <p:nvPr/>
        </p:nvSpPr>
        <p:spPr>
          <a:xfrm>
            <a:off x="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Number 26"/>
          <p:cNvSpPr/>
          <p:nvPr/>
        </p:nvSpPr>
        <p:spPr>
          <a:xfrm>
            <a:off x="2028000" y="4581000"/>
            <a:ext cx="20520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4" name="Number 27"/>
          <p:cNvSpPr/>
          <p:nvPr/>
        </p:nvSpPr>
        <p:spPr>
          <a:xfrm>
            <a:off x="4056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5" name="Number 28"/>
          <p:cNvSpPr/>
          <p:nvPr/>
        </p:nvSpPr>
        <p:spPr>
          <a:xfrm>
            <a:off x="6084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6" name="Number 29"/>
          <p:cNvSpPr/>
          <p:nvPr/>
        </p:nvSpPr>
        <p:spPr>
          <a:xfrm>
            <a:off x="8112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7" name="Number 30"/>
          <p:cNvSpPr/>
          <p:nvPr/>
        </p:nvSpPr>
        <p:spPr>
          <a:xfrm>
            <a:off x="10140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8" name="Number 31"/>
          <p:cNvSpPr/>
          <p:nvPr/>
        </p:nvSpPr>
        <p:spPr>
          <a:xfrm>
            <a:off x="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9" name="Number 32"/>
          <p:cNvSpPr/>
          <p:nvPr/>
        </p:nvSpPr>
        <p:spPr>
          <a:xfrm>
            <a:off x="2028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0" name="Number 33"/>
          <p:cNvSpPr/>
          <p:nvPr/>
        </p:nvSpPr>
        <p:spPr>
          <a:xfrm>
            <a:off x="4056000" y="5733000"/>
            <a:ext cx="20520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1" name="Number 34"/>
          <p:cNvSpPr/>
          <p:nvPr/>
        </p:nvSpPr>
        <p:spPr>
          <a:xfrm>
            <a:off x="6084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2" name="Number 35"/>
          <p:cNvSpPr/>
          <p:nvPr/>
        </p:nvSpPr>
        <p:spPr>
          <a:xfrm>
            <a:off x="8112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3" name="Number 36"/>
          <p:cNvSpPr/>
          <p:nvPr/>
        </p:nvSpPr>
        <p:spPr>
          <a:xfrm>
            <a:off x="10140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20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  <a:ln>
            <a:noFill/>
          </a:ln>
        </p:spPr>
      </p:pic>
      <p:sp>
        <p:nvSpPr>
          <p:cNvPr id="3" name="Number 1"/>
          <p:cNvSpPr/>
          <p:nvPr/>
        </p:nvSpPr>
        <p:spPr>
          <a:xfrm>
            <a:off x="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Number 2"/>
          <p:cNvSpPr/>
          <p:nvPr/>
        </p:nvSpPr>
        <p:spPr>
          <a:xfrm>
            <a:off x="1017300" y="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Number 3"/>
          <p:cNvSpPr/>
          <p:nvPr/>
        </p:nvSpPr>
        <p:spPr>
          <a:xfrm>
            <a:off x="20265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Number 4"/>
          <p:cNvSpPr/>
          <p:nvPr/>
        </p:nvSpPr>
        <p:spPr>
          <a:xfrm>
            <a:off x="30372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Number 5"/>
          <p:cNvSpPr/>
          <p:nvPr/>
        </p:nvSpPr>
        <p:spPr>
          <a:xfrm>
            <a:off x="40530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Number 6"/>
          <p:cNvSpPr/>
          <p:nvPr/>
        </p:nvSpPr>
        <p:spPr>
          <a:xfrm>
            <a:off x="50718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4" name="Number 7"/>
          <p:cNvSpPr/>
          <p:nvPr/>
        </p:nvSpPr>
        <p:spPr>
          <a:xfrm>
            <a:off x="60780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5" name="Number 8"/>
          <p:cNvSpPr/>
          <p:nvPr/>
        </p:nvSpPr>
        <p:spPr>
          <a:xfrm>
            <a:off x="70953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Number 9"/>
          <p:cNvSpPr/>
          <p:nvPr/>
        </p:nvSpPr>
        <p:spPr>
          <a:xfrm>
            <a:off x="81045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7" name="Number 10"/>
          <p:cNvSpPr/>
          <p:nvPr/>
        </p:nvSpPr>
        <p:spPr>
          <a:xfrm>
            <a:off x="91152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11"/>
          <p:cNvSpPr/>
          <p:nvPr/>
        </p:nvSpPr>
        <p:spPr>
          <a:xfrm>
            <a:off x="101310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12"/>
          <p:cNvSpPr/>
          <p:nvPr/>
        </p:nvSpPr>
        <p:spPr>
          <a:xfrm>
            <a:off x="11149800" y="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" name="Number 13"/>
          <p:cNvSpPr/>
          <p:nvPr/>
        </p:nvSpPr>
        <p:spPr>
          <a:xfrm>
            <a:off x="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Number 14"/>
          <p:cNvSpPr/>
          <p:nvPr/>
        </p:nvSpPr>
        <p:spPr>
          <a:xfrm>
            <a:off x="10173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3" name="Number 15"/>
          <p:cNvSpPr/>
          <p:nvPr/>
        </p:nvSpPr>
        <p:spPr>
          <a:xfrm>
            <a:off x="2026500" y="1152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4" name="Number 16"/>
          <p:cNvSpPr/>
          <p:nvPr/>
        </p:nvSpPr>
        <p:spPr>
          <a:xfrm>
            <a:off x="30372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" name="Number 17"/>
          <p:cNvSpPr/>
          <p:nvPr/>
        </p:nvSpPr>
        <p:spPr>
          <a:xfrm>
            <a:off x="40530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6" name="Number 18"/>
          <p:cNvSpPr/>
          <p:nvPr/>
        </p:nvSpPr>
        <p:spPr>
          <a:xfrm>
            <a:off x="50718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19"/>
          <p:cNvSpPr/>
          <p:nvPr/>
        </p:nvSpPr>
        <p:spPr>
          <a:xfrm>
            <a:off x="60780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1" name="Number 20"/>
          <p:cNvSpPr/>
          <p:nvPr/>
        </p:nvSpPr>
        <p:spPr>
          <a:xfrm>
            <a:off x="70953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2" name="Number 21"/>
          <p:cNvSpPr/>
          <p:nvPr/>
        </p:nvSpPr>
        <p:spPr>
          <a:xfrm>
            <a:off x="81045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3" name="Number 22"/>
          <p:cNvSpPr/>
          <p:nvPr/>
        </p:nvSpPr>
        <p:spPr>
          <a:xfrm>
            <a:off x="91152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4" name="Number 23"/>
          <p:cNvSpPr/>
          <p:nvPr/>
        </p:nvSpPr>
        <p:spPr>
          <a:xfrm>
            <a:off x="101310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5" name="Number 24"/>
          <p:cNvSpPr/>
          <p:nvPr/>
        </p:nvSpPr>
        <p:spPr>
          <a:xfrm>
            <a:off x="11149800" y="1152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Number 25"/>
          <p:cNvSpPr/>
          <p:nvPr/>
        </p:nvSpPr>
        <p:spPr>
          <a:xfrm>
            <a:off x="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26"/>
          <p:cNvSpPr/>
          <p:nvPr/>
        </p:nvSpPr>
        <p:spPr>
          <a:xfrm>
            <a:off x="10173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27"/>
          <p:cNvSpPr/>
          <p:nvPr/>
        </p:nvSpPr>
        <p:spPr>
          <a:xfrm>
            <a:off x="20265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28"/>
          <p:cNvSpPr/>
          <p:nvPr/>
        </p:nvSpPr>
        <p:spPr>
          <a:xfrm>
            <a:off x="3037200" y="2304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1" name="Number 29"/>
          <p:cNvSpPr/>
          <p:nvPr/>
        </p:nvSpPr>
        <p:spPr>
          <a:xfrm>
            <a:off x="40530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Number 30"/>
          <p:cNvSpPr/>
          <p:nvPr/>
        </p:nvSpPr>
        <p:spPr>
          <a:xfrm>
            <a:off x="50718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6" name="Number 31"/>
          <p:cNvSpPr/>
          <p:nvPr/>
        </p:nvSpPr>
        <p:spPr>
          <a:xfrm>
            <a:off x="60780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7" name="Number 32"/>
          <p:cNvSpPr/>
          <p:nvPr/>
        </p:nvSpPr>
        <p:spPr>
          <a:xfrm>
            <a:off x="70953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8" name="Number 33"/>
          <p:cNvSpPr/>
          <p:nvPr/>
        </p:nvSpPr>
        <p:spPr>
          <a:xfrm>
            <a:off x="81045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9" name="Number 34"/>
          <p:cNvSpPr/>
          <p:nvPr/>
        </p:nvSpPr>
        <p:spPr>
          <a:xfrm>
            <a:off x="91152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0" name="Number 35"/>
          <p:cNvSpPr/>
          <p:nvPr/>
        </p:nvSpPr>
        <p:spPr>
          <a:xfrm>
            <a:off x="101310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1" name="Number 36"/>
          <p:cNvSpPr/>
          <p:nvPr/>
        </p:nvSpPr>
        <p:spPr>
          <a:xfrm>
            <a:off x="11149800" y="2304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6" name="Number 37"/>
          <p:cNvSpPr/>
          <p:nvPr/>
        </p:nvSpPr>
        <p:spPr>
          <a:xfrm>
            <a:off x="-1500" y="3429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7" name="Number 38"/>
          <p:cNvSpPr/>
          <p:nvPr/>
        </p:nvSpPr>
        <p:spPr>
          <a:xfrm>
            <a:off x="10158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8" name="Number 39"/>
          <p:cNvSpPr/>
          <p:nvPr/>
        </p:nvSpPr>
        <p:spPr>
          <a:xfrm>
            <a:off x="20250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Number 40"/>
          <p:cNvSpPr/>
          <p:nvPr/>
        </p:nvSpPr>
        <p:spPr>
          <a:xfrm>
            <a:off x="30357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0" name="Number 41"/>
          <p:cNvSpPr/>
          <p:nvPr/>
        </p:nvSpPr>
        <p:spPr>
          <a:xfrm>
            <a:off x="4051500" y="3429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1" name="Number 42"/>
          <p:cNvSpPr/>
          <p:nvPr/>
        </p:nvSpPr>
        <p:spPr>
          <a:xfrm>
            <a:off x="50703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2" name="Number 43"/>
          <p:cNvSpPr/>
          <p:nvPr/>
        </p:nvSpPr>
        <p:spPr>
          <a:xfrm>
            <a:off x="60765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3" name="Number 44"/>
          <p:cNvSpPr/>
          <p:nvPr/>
        </p:nvSpPr>
        <p:spPr>
          <a:xfrm>
            <a:off x="70938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4" name="Number 45"/>
          <p:cNvSpPr/>
          <p:nvPr/>
        </p:nvSpPr>
        <p:spPr>
          <a:xfrm>
            <a:off x="81030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5" name="Number 46"/>
          <p:cNvSpPr/>
          <p:nvPr/>
        </p:nvSpPr>
        <p:spPr>
          <a:xfrm>
            <a:off x="91137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6" name="Number 47"/>
          <p:cNvSpPr/>
          <p:nvPr/>
        </p:nvSpPr>
        <p:spPr>
          <a:xfrm>
            <a:off x="101295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7" name="Number 48"/>
          <p:cNvSpPr/>
          <p:nvPr/>
        </p:nvSpPr>
        <p:spPr>
          <a:xfrm>
            <a:off x="11148300" y="3429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2" name="Number 49"/>
          <p:cNvSpPr/>
          <p:nvPr/>
        </p:nvSpPr>
        <p:spPr>
          <a:xfrm>
            <a:off x="-1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Number 50"/>
          <p:cNvSpPr/>
          <p:nvPr/>
        </p:nvSpPr>
        <p:spPr>
          <a:xfrm>
            <a:off x="1015800" y="4581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4" name="Number 51"/>
          <p:cNvSpPr/>
          <p:nvPr/>
        </p:nvSpPr>
        <p:spPr>
          <a:xfrm>
            <a:off x="20250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5" name="Number 52"/>
          <p:cNvSpPr/>
          <p:nvPr/>
        </p:nvSpPr>
        <p:spPr>
          <a:xfrm>
            <a:off x="30357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6" name="Number 53"/>
          <p:cNvSpPr/>
          <p:nvPr/>
        </p:nvSpPr>
        <p:spPr>
          <a:xfrm>
            <a:off x="4051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7" name="Number 54"/>
          <p:cNvSpPr/>
          <p:nvPr/>
        </p:nvSpPr>
        <p:spPr>
          <a:xfrm>
            <a:off x="5070300" y="4581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8" name="Number 55"/>
          <p:cNvSpPr/>
          <p:nvPr/>
        </p:nvSpPr>
        <p:spPr>
          <a:xfrm>
            <a:off x="6076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9" name="Number 56"/>
          <p:cNvSpPr/>
          <p:nvPr/>
        </p:nvSpPr>
        <p:spPr>
          <a:xfrm>
            <a:off x="70938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0" name="Number 57"/>
          <p:cNvSpPr/>
          <p:nvPr/>
        </p:nvSpPr>
        <p:spPr>
          <a:xfrm>
            <a:off x="81030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1" name="Number 58"/>
          <p:cNvSpPr/>
          <p:nvPr/>
        </p:nvSpPr>
        <p:spPr>
          <a:xfrm>
            <a:off x="91137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2" name="Number 59"/>
          <p:cNvSpPr/>
          <p:nvPr/>
        </p:nvSpPr>
        <p:spPr>
          <a:xfrm>
            <a:off x="10129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3" name="Number 60"/>
          <p:cNvSpPr/>
          <p:nvPr/>
        </p:nvSpPr>
        <p:spPr>
          <a:xfrm>
            <a:off x="11148300" y="4581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8" name="Number 61"/>
          <p:cNvSpPr/>
          <p:nvPr/>
        </p:nvSpPr>
        <p:spPr>
          <a:xfrm>
            <a:off x="-1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9" name="Number 62"/>
          <p:cNvSpPr/>
          <p:nvPr/>
        </p:nvSpPr>
        <p:spPr>
          <a:xfrm>
            <a:off x="10158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0" name="Number 63"/>
          <p:cNvSpPr/>
          <p:nvPr/>
        </p:nvSpPr>
        <p:spPr>
          <a:xfrm>
            <a:off x="2025000" y="5733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1" name="Number 64"/>
          <p:cNvSpPr/>
          <p:nvPr/>
        </p:nvSpPr>
        <p:spPr>
          <a:xfrm>
            <a:off x="30357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2" name="Number 65"/>
          <p:cNvSpPr/>
          <p:nvPr/>
        </p:nvSpPr>
        <p:spPr>
          <a:xfrm>
            <a:off x="4051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3" name="Number 66"/>
          <p:cNvSpPr/>
          <p:nvPr/>
        </p:nvSpPr>
        <p:spPr>
          <a:xfrm>
            <a:off x="50703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4" name="Number 67"/>
          <p:cNvSpPr/>
          <p:nvPr/>
        </p:nvSpPr>
        <p:spPr>
          <a:xfrm>
            <a:off x="6076500" y="5733000"/>
            <a:ext cx="1018800" cy="115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5" name="Number 68"/>
          <p:cNvSpPr/>
          <p:nvPr/>
        </p:nvSpPr>
        <p:spPr>
          <a:xfrm>
            <a:off x="70938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6" name="Number 69"/>
          <p:cNvSpPr/>
          <p:nvPr/>
        </p:nvSpPr>
        <p:spPr>
          <a:xfrm>
            <a:off x="81030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7" name="Number 70"/>
          <p:cNvSpPr/>
          <p:nvPr/>
        </p:nvSpPr>
        <p:spPr>
          <a:xfrm>
            <a:off x="91137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8" name="Number 71"/>
          <p:cNvSpPr/>
          <p:nvPr/>
        </p:nvSpPr>
        <p:spPr>
          <a:xfrm>
            <a:off x="10129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9" name="Number 72"/>
          <p:cNvSpPr/>
          <p:nvPr/>
        </p:nvSpPr>
        <p:spPr>
          <a:xfrm>
            <a:off x="11148300" y="5733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172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7" fill="hold">
                      <p:stCondLst>
                        <p:cond delay="0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7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1" fill="hold">
                      <p:stCondLst>
                        <p:cond delay="0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7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9" fill="hold">
                      <p:stCondLst>
                        <p:cond delay="0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9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5" fill="hold">
                      <p:stCondLst>
                        <p:cond delay="0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7" fill="hold">
                      <p:stCondLst>
                        <p:cond delay="0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66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7" fill="hold">
                      <p:stCondLst>
                        <p:cond delay="0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5" fill="hold">
                      <p:stCondLst>
                        <p:cond delay="0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1" fill="hold">
                      <p:stCondLst>
                        <p:cond delay="0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9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9" fill="hold">
                      <p:stCondLst>
                        <p:cond delay="0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0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7" fill="hold">
                      <p:stCondLst>
                        <p:cond delay="0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52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3" fill="hold">
                      <p:stCondLst>
                        <p:cond delay="0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53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1" fill="hold">
                      <p:stCondLst>
                        <p:cond delay="0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53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9" fill="hold">
                      <p:stCondLst>
                        <p:cond delay="0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0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554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5" fill="hold">
                      <p:stCondLst>
                        <p:cond delay="0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56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3" fill="hold">
                      <p:stCondLst>
                        <p:cond delay="0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570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1" fill="hold">
                      <p:stCondLst>
                        <p:cond delay="0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239</Words>
  <Application>Microsoft Office PowerPoint</Application>
  <PresentationFormat>Personnalisé</PresentationFormat>
  <Paragraphs>147</Paragraphs>
  <Slides>4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Office テーマ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1</cp:revision>
  <dcterms:created xsi:type="dcterms:W3CDTF">2016-02-19T10:10:20Z</dcterms:created>
  <dcterms:modified xsi:type="dcterms:W3CDTF">2018-11-12T17:19:23Z</dcterms:modified>
</cp:coreProperties>
</file>