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57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3556000" y="0"/>
            <a:ext cx="8636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 rot="16200000">
            <a:off x="127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ctrTitle"/>
          </p:nvPr>
        </p:nvSpPr>
        <p:spPr>
          <a:xfrm>
            <a:off x="4489157" y="533400"/>
            <a:ext cx="68072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5" name="Sous-titre 24"/>
          <p:cNvSpPr>
            <a:spLocks noGrp="1"/>
          </p:cNvSpPr>
          <p:nvPr>
            <p:ph type="subTitle" idx="1"/>
          </p:nvPr>
        </p:nvSpPr>
        <p:spPr>
          <a:xfrm>
            <a:off x="4472589" y="3539864"/>
            <a:ext cx="6819704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1" name="Espace réservé de la date 30"/>
          <p:cNvSpPr>
            <a:spLocks noGrp="1"/>
          </p:cNvSpPr>
          <p:nvPr>
            <p:ph type="dt" sz="half" idx="10"/>
          </p:nvPr>
        </p:nvSpPr>
        <p:spPr>
          <a:xfrm>
            <a:off x="7828299" y="6557946"/>
            <a:ext cx="2669952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35054FD-411E-4BA8-B771-B44A737AD98F}" type="datetimeFigureOut">
              <a:rPr lang="en-GB" smtClean="0"/>
              <a:pPr/>
              <a:t>07/12/2018</a:t>
            </a:fld>
            <a:endParaRPr lang="en-GB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1"/>
          </p:nvPr>
        </p:nvSpPr>
        <p:spPr>
          <a:xfrm>
            <a:off x="3759200" y="6557946"/>
            <a:ext cx="3903629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10507845" y="6556248"/>
            <a:ext cx="784448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822641F-69CB-46EE-8CBF-D52C123AB64B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5054FD-411E-4BA8-B771-B44A737AD98F}" type="datetimeFigureOut">
              <a:rPr lang="en-GB" smtClean="0"/>
              <a:pPr/>
              <a:t>07/12/2018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22641F-69CB-46EE-8CBF-D52C123AB64B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22400" y="2821838"/>
            <a:ext cx="8340651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298984" y="6556810"/>
            <a:ext cx="2669952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35054FD-411E-4BA8-B771-B44A737AD98F}" type="datetimeFigureOut">
              <a:rPr lang="en-GB" smtClean="0"/>
              <a:pPr/>
              <a:t>07/12/2018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313811" y="6556810"/>
            <a:ext cx="38608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978603" y="6555112"/>
            <a:ext cx="784448" cy="228600"/>
          </a:xfrm>
        </p:spPr>
        <p:txBody>
          <a:bodyPr/>
          <a:lstStyle>
            <a:extLst/>
          </a:lstStyle>
          <a:p>
            <a:fld id="{2822641F-69CB-46EE-8CBF-D52C123AB64B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571744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5054FD-411E-4BA8-B771-B44A737AD98F}" type="datetimeFigureOut">
              <a:rPr lang="en-GB" smtClean="0"/>
              <a:pPr/>
              <a:t>07/12/2018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22641F-69CB-46EE-8CBF-D52C123AB64B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5571744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609600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571744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5054FD-411E-4BA8-B771-B44A737AD98F}" type="datetimeFigureOut">
              <a:rPr lang="en-GB" smtClean="0"/>
              <a:pPr/>
              <a:t>07/12/2018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22641F-69CB-46EE-8CBF-D52C123AB64B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5054FD-411E-4BA8-B771-B44A737AD98F}" type="datetimeFigureOut">
              <a:rPr lang="en-GB" smtClean="0"/>
              <a:pPr/>
              <a:t>07/12/2018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22641F-69CB-46EE-8CBF-D52C123AB64B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35054FD-411E-4BA8-B771-B44A737AD98F}" type="datetimeFigureOut">
              <a:rPr lang="en-GB" smtClean="0"/>
              <a:pPr/>
              <a:t>07/12/2018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22641F-69CB-46EE-8CBF-D52C123AB64B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6384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09600" y="1497416"/>
            <a:ext cx="786384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9652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5054FD-411E-4BA8-B771-B44A737AD98F}" type="datetimeFigureOut">
              <a:rPr lang="en-GB" smtClean="0"/>
              <a:pPr/>
              <a:t>07/12/2018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22641F-69CB-46EE-8CBF-D52C123AB64B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797292" y="1004669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795609" y="998817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85464" y="1143000"/>
            <a:ext cx="4572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185464" y="3283634"/>
            <a:ext cx="4572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5054FD-411E-4BA8-B771-B44A737AD98F}" type="datetimeFigureOut">
              <a:rPr lang="en-GB" smtClean="0"/>
              <a:pPr/>
              <a:t>07/12/2018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22641F-69CB-46EE-8CBF-D52C123AB64B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idx="1"/>
          </p:nvPr>
        </p:nvSpPr>
        <p:spPr>
          <a:xfrm>
            <a:off x="884909" y="1041002"/>
            <a:ext cx="560832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5054FD-411E-4BA8-B771-B44A737AD98F}" type="datetimeFigureOut">
              <a:rPr lang="en-GB" smtClean="0"/>
              <a:pPr/>
              <a:t>07/12/2018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22641F-69CB-46EE-8CBF-D52C123AB64B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37600" y="274956"/>
            <a:ext cx="2032000" cy="5851525"/>
          </a:xfrm>
        </p:spPr>
        <p:txBody>
          <a:bodyPr vert="eaVert" anchor="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657088" y="6557946"/>
            <a:ext cx="2669952" cy="226902"/>
          </a:xfrm>
        </p:spPr>
        <p:txBody>
          <a:bodyPr/>
          <a:lstStyle>
            <a:extLst/>
          </a:lstStyle>
          <a:p>
            <a:fld id="{C35054FD-411E-4BA8-B771-B44A737AD98F}" type="datetimeFigureOut">
              <a:rPr lang="en-GB" smtClean="0"/>
              <a:pPr/>
              <a:t>07/12/2018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609600" y="6556248"/>
            <a:ext cx="4876800" cy="228600"/>
          </a:xfrm>
        </p:spPr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339328" y="6553200"/>
            <a:ext cx="78444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822641F-69CB-46EE-8CBF-D52C123AB64B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10871200" y="0"/>
            <a:ext cx="13208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1" name="Espace réservé du texte 30"/>
          <p:cNvSpPr>
            <a:spLocks noGrp="1"/>
          </p:cNvSpPr>
          <p:nvPr>
            <p:ph type="body" idx="1"/>
          </p:nvPr>
        </p:nvSpPr>
        <p:spPr>
          <a:xfrm>
            <a:off x="609600" y="1609416"/>
            <a:ext cx="9652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7" name="Espace réservé de la date 26"/>
          <p:cNvSpPr>
            <a:spLocks noGrp="1"/>
          </p:cNvSpPr>
          <p:nvPr>
            <p:ph type="dt" sz="half" idx="2"/>
          </p:nvPr>
        </p:nvSpPr>
        <p:spPr>
          <a:xfrm>
            <a:off x="5661248" y="6557946"/>
            <a:ext cx="2669952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35054FD-411E-4BA8-B771-B44A737AD98F}" type="datetimeFigureOut">
              <a:rPr lang="en-GB" smtClean="0"/>
              <a:pPr/>
              <a:t>07/12/2018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>
          <a:xfrm>
            <a:off x="609600" y="6557946"/>
            <a:ext cx="48768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4"/>
          </p:nvPr>
        </p:nvSpPr>
        <p:spPr>
          <a:xfrm>
            <a:off x="8335264" y="6556248"/>
            <a:ext cx="784448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822641F-69CB-46EE-8CBF-D52C123AB64B}" type="slidenum">
              <a:rPr lang="en-GB" smtClean="0"/>
              <a:pPr/>
              <a:t>‹N°›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Hint Box"/>
          <p:cNvSpPr/>
          <p:nvPr/>
        </p:nvSpPr>
        <p:spPr>
          <a:xfrm>
            <a:off x="348000" y="5857665"/>
            <a:ext cx="11496000" cy="78328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There </a:t>
            </a:r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are three matches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Word to Match"/>
          <p:cNvSpPr/>
          <p:nvPr/>
        </p:nvSpPr>
        <p:spPr>
          <a:xfrm>
            <a:off x="4296000" y="2103195"/>
            <a:ext cx="3600000" cy="162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Educational </a:t>
            </a:r>
            <a:endParaRPr lang="en-GB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llo1"/>
          <p:cNvSpPr/>
          <p:nvPr/>
        </p:nvSpPr>
        <p:spPr>
          <a:xfrm>
            <a:off x="348000" y="272140"/>
            <a:ext cx="3600000" cy="1620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School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llo2"/>
          <p:cNvSpPr/>
          <p:nvPr/>
        </p:nvSpPr>
        <p:spPr>
          <a:xfrm>
            <a:off x="4296000" y="272140"/>
            <a:ext cx="3600000" cy="1620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Opportunities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ollo3"/>
          <p:cNvSpPr/>
          <p:nvPr/>
        </p:nvSpPr>
        <p:spPr>
          <a:xfrm>
            <a:off x="8244000" y="272140"/>
            <a:ext cx="3600000" cy="1620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Institutions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llo4"/>
          <p:cNvSpPr/>
          <p:nvPr/>
        </p:nvSpPr>
        <p:spPr>
          <a:xfrm>
            <a:off x="348000" y="2103195"/>
            <a:ext cx="3600000" cy="1620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Goals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llo5"/>
          <p:cNvSpPr/>
          <p:nvPr/>
        </p:nvSpPr>
        <p:spPr>
          <a:xfrm>
            <a:off x="8244000" y="2103195"/>
            <a:ext cx="3600000" cy="1620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Cultural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llo6"/>
          <p:cNvSpPr/>
          <p:nvPr/>
        </p:nvSpPr>
        <p:spPr>
          <a:xfrm>
            <a:off x="348000" y="3934250"/>
            <a:ext cx="3600000" cy="1620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Hero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llo7"/>
          <p:cNvSpPr/>
          <p:nvPr/>
        </p:nvSpPr>
        <p:spPr>
          <a:xfrm>
            <a:off x="4296000" y="3934250"/>
            <a:ext cx="3600000" cy="1620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Match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llo8"/>
          <p:cNvSpPr/>
          <p:nvPr/>
        </p:nvSpPr>
        <p:spPr>
          <a:xfrm>
            <a:off x="8244000" y="3934250"/>
            <a:ext cx="3600000" cy="1620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Situation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945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Hint Box"/>
          <p:cNvSpPr/>
          <p:nvPr/>
        </p:nvSpPr>
        <p:spPr>
          <a:xfrm>
            <a:off x="348000" y="5857665"/>
            <a:ext cx="11496000" cy="78328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There is ONE match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Word to Match"/>
          <p:cNvSpPr/>
          <p:nvPr/>
        </p:nvSpPr>
        <p:spPr>
          <a:xfrm>
            <a:off x="4296000" y="2103195"/>
            <a:ext cx="3600000" cy="162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endParaRPr lang="en-GB" sz="3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</a:p>
          <a:p>
            <a:pPr algn="ctr"/>
            <a:endParaRPr lang="en-GB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llo1"/>
          <p:cNvSpPr/>
          <p:nvPr/>
        </p:nvSpPr>
        <p:spPr>
          <a:xfrm>
            <a:off x="348000" y="272140"/>
            <a:ext cx="3600000" cy="1620000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llo2"/>
          <p:cNvSpPr/>
          <p:nvPr/>
        </p:nvSpPr>
        <p:spPr>
          <a:xfrm>
            <a:off x="4296000" y="272140"/>
            <a:ext cx="3600000" cy="1620000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WORD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ollo3"/>
          <p:cNvSpPr/>
          <p:nvPr/>
        </p:nvSpPr>
        <p:spPr>
          <a:xfrm>
            <a:off x="8244000" y="272140"/>
            <a:ext cx="3600000" cy="1620000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WORD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llo4"/>
          <p:cNvSpPr/>
          <p:nvPr/>
        </p:nvSpPr>
        <p:spPr>
          <a:xfrm>
            <a:off x="348000" y="2103195"/>
            <a:ext cx="3600000" cy="1620000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WORD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llo5"/>
          <p:cNvSpPr/>
          <p:nvPr/>
        </p:nvSpPr>
        <p:spPr>
          <a:xfrm>
            <a:off x="8244000" y="2103195"/>
            <a:ext cx="3600000" cy="1620000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WORD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llo6"/>
          <p:cNvSpPr/>
          <p:nvPr/>
        </p:nvSpPr>
        <p:spPr>
          <a:xfrm>
            <a:off x="348000" y="3934250"/>
            <a:ext cx="3600000" cy="1620000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WORD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llo7"/>
          <p:cNvSpPr/>
          <p:nvPr/>
        </p:nvSpPr>
        <p:spPr>
          <a:xfrm>
            <a:off x="4296000" y="3934250"/>
            <a:ext cx="3600000" cy="1620000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WORD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llo8"/>
          <p:cNvSpPr/>
          <p:nvPr/>
        </p:nvSpPr>
        <p:spPr>
          <a:xfrm>
            <a:off x="8244000" y="3934250"/>
            <a:ext cx="3600000" cy="1620000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WORD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945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175</TotalTime>
  <Words>26</Words>
  <Application>Microsoft Office PowerPoint</Application>
  <PresentationFormat>Personnalisé</PresentationFormat>
  <Paragraphs>21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Opulent</vt:lpstr>
      <vt:lpstr>Diapositive 1</vt:lpstr>
      <vt:lpstr>Diapositive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tekhnologic</dc:creator>
  <cp:lastModifiedBy>toshiba</cp:lastModifiedBy>
  <cp:revision>5</cp:revision>
  <dcterms:created xsi:type="dcterms:W3CDTF">2016-12-26T11:33:19Z</dcterms:created>
  <dcterms:modified xsi:type="dcterms:W3CDTF">2018-12-07T03:19:12Z</dcterms:modified>
</cp:coreProperties>
</file>