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6161"/>
    <a:srgbClr val="FF66FF"/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61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36EBAB6-6382-441B-95CA-C9479E01AB9B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A1C91BA-CE28-4FAA-AF3F-DDC8D418ADED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25000"/>
              </a:schemeClr>
            </a:gs>
            <a:gs pos="100000">
              <a:schemeClr val="bg2">
                <a:lumMod val="1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uter Ring Section 1"/>
          <p:cNvSpPr/>
          <p:nvPr/>
        </p:nvSpPr>
        <p:spPr>
          <a:xfrm>
            <a:off x="6363100" y="0"/>
            <a:ext cx="3059333" cy="2477269"/>
          </a:xfrm>
          <a:custGeom>
            <a:avLst/>
            <a:gdLst>
              <a:gd name="connsiteX0" fmla="*/ 0 w 3059333"/>
              <a:gd name="connsiteY0" fmla="*/ 0 h 2477269"/>
              <a:gd name="connsiteX1" fmla="*/ 162868 w 3059333"/>
              <a:gd name="connsiteY1" fmla="*/ 4118 h 2477269"/>
              <a:gd name="connsiteX2" fmla="*/ 2981523 w 3059333"/>
              <a:gd name="connsiteY2" fmla="*/ 1978748 h 2477269"/>
              <a:gd name="connsiteX3" fmla="*/ 3059333 w 3059333"/>
              <a:gd name="connsiteY3" fmla="*/ 2191342 h 2477269"/>
              <a:gd name="connsiteX4" fmla="*/ 2206491 w 3059333"/>
              <a:gd name="connsiteY4" fmla="*/ 2477269 h 2477269"/>
              <a:gd name="connsiteX5" fmla="*/ 2152249 w 3059333"/>
              <a:gd name="connsiteY5" fmla="*/ 2329069 h 2477269"/>
              <a:gd name="connsiteX6" fmla="*/ 235389 w 3059333"/>
              <a:gd name="connsiteY6" fmla="*/ 911983 h 2477269"/>
              <a:gd name="connsiteX7" fmla="*/ 4706 w 3059333"/>
              <a:gd name="connsiteY7" fmla="*/ 900335 h 2477269"/>
              <a:gd name="connsiteX8" fmla="*/ 0 w 3059333"/>
              <a:gd name="connsiteY8" fmla="*/ 0 h 2477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9333" h="2477269">
                <a:moveTo>
                  <a:pt x="0" y="0"/>
                </a:moveTo>
                <a:lnTo>
                  <a:pt x="162868" y="4118"/>
                </a:lnTo>
                <a:cubicBezTo>
                  <a:pt x="1433001" y="68501"/>
                  <a:pt x="2510158" y="864316"/>
                  <a:pt x="2981523" y="1978748"/>
                </a:cubicBezTo>
                <a:lnTo>
                  <a:pt x="3059333" y="2191342"/>
                </a:lnTo>
                <a:lnTo>
                  <a:pt x="2206491" y="2477269"/>
                </a:lnTo>
                <a:lnTo>
                  <a:pt x="2152249" y="2329069"/>
                </a:lnTo>
                <a:cubicBezTo>
                  <a:pt x="1826621" y="1559196"/>
                  <a:pt x="1100693" y="999860"/>
                  <a:pt x="235389" y="911983"/>
                </a:cubicBezTo>
                <a:lnTo>
                  <a:pt x="4706" y="90033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504000" tIns="0" rIns="0" bIns="324000" rtlCol="0" anchor="ctr">
            <a:normAutofit/>
          </a:bodyPr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</a:p>
        </p:txBody>
      </p:sp>
      <p:sp>
        <p:nvSpPr>
          <p:cNvPr id="64" name="Outer Ring Section 2"/>
          <p:cNvSpPr/>
          <p:nvPr/>
        </p:nvSpPr>
        <p:spPr>
          <a:xfrm>
            <a:off x="7764415" y="2428088"/>
            <a:ext cx="1904094" cy="3705266"/>
          </a:xfrm>
          <a:custGeom>
            <a:avLst/>
            <a:gdLst>
              <a:gd name="connsiteX0" fmla="*/ 1729516 w 1904094"/>
              <a:gd name="connsiteY0" fmla="*/ 0 h 3705266"/>
              <a:gd name="connsiteX1" fmla="*/ 1758430 w 1904094"/>
              <a:gd name="connsiteY1" fmla="*/ 78999 h 3705266"/>
              <a:gd name="connsiteX2" fmla="*/ 1904094 w 1904094"/>
              <a:gd name="connsiteY2" fmla="*/ 1042476 h 3705266"/>
              <a:gd name="connsiteX3" fmla="*/ 725035 w 1904094"/>
              <a:gd name="connsiteY3" fmla="*/ 3542618 h 3705266"/>
              <a:gd name="connsiteX4" fmla="*/ 507529 w 1904094"/>
              <a:gd name="connsiteY4" fmla="*/ 3705266 h 3705266"/>
              <a:gd name="connsiteX5" fmla="*/ 0 w 1904094"/>
              <a:gd name="connsiteY5" fmla="*/ 2962210 h 3705266"/>
              <a:gd name="connsiteX6" fmla="*/ 152551 w 1904094"/>
              <a:gd name="connsiteY6" fmla="*/ 2848134 h 3705266"/>
              <a:gd name="connsiteX7" fmla="*/ 1004094 w 1904094"/>
              <a:gd name="connsiteY7" fmla="*/ 1042476 h 3705266"/>
              <a:gd name="connsiteX8" fmla="*/ 898892 w 1904094"/>
              <a:gd name="connsiteY8" fmla="*/ 346632 h 3705266"/>
              <a:gd name="connsiteX9" fmla="*/ 880212 w 1904094"/>
              <a:gd name="connsiteY9" fmla="*/ 295593 h 3705266"/>
              <a:gd name="connsiteX10" fmla="*/ 1729516 w 1904094"/>
              <a:gd name="connsiteY10" fmla="*/ 0 h 3705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4094" h="3705266">
                <a:moveTo>
                  <a:pt x="1729516" y="0"/>
                </a:moveTo>
                <a:lnTo>
                  <a:pt x="1758430" y="78999"/>
                </a:lnTo>
                <a:cubicBezTo>
                  <a:pt x="1853096" y="383361"/>
                  <a:pt x="1904094" y="706963"/>
                  <a:pt x="1904094" y="1042476"/>
                </a:cubicBezTo>
                <a:cubicBezTo>
                  <a:pt x="1904094" y="2049015"/>
                  <a:pt x="1445116" y="2948354"/>
                  <a:pt x="725035" y="3542618"/>
                </a:cubicBezTo>
                <a:lnTo>
                  <a:pt x="507529" y="3705266"/>
                </a:lnTo>
                <a:lnTo>
                  <a:pt x="0" y="2962210"/>
                </a:lnTo>
                <a:lnTo>
                  <a:pt x="152551" y="2848134"/>
                </a:lnTo>
                <a:cubicBezTo>
                  <a:pt x="672610" y="2418943"/>
                  <a:pt x="1004094" y="1769421"/>
                  <a:pt x="1004094" y="1042476"/>
                </a:cubicBezTo>
                <a:cubicBezTo>
                  <a:pt x="1004094" y="800161"/>
                  <a:pt x="967262" y="566449"/>
                  <a:pt x="898892" y="346632"/>
                </a:cubicBezTo>
                <a:lnTo>
                  <a:pt x="880212" y="295593"/>
                </a:lnTo>
                <a:lnTo>
                  <a:pt x="1729516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</a:p>
        </p:txBody>
      </p:sp>
      <p:sp>
        <p:nvSpPr>
          <p:cNvPr id="63" name="Outer Ring Section 3"/>
          <p:cNvSpPr/>
          <p:nvPr/>
        </p:nvSpPr>
        <p:spPr>
          <a:xfrm>
            <a:off x="4244571" y="5547943"/>
            <a:ext cx="3675153" cy="1310057"/>
          </a:xfrm>
          <a:custGeom>
            <a:avLst/>
            <a:gdLst>
              <a:gd name="connsiteX0" fmla="*/ 515323 w 3675153"/>
              <a:gd name="connsiteY0" fmla="*/ 0 h 1310057"/>
              <a:gd name="connsiteX1" fmla="*/ 529260 w 3675153"/>
              <a:gd name="connsiteY1" fmla="*/ 10422 h 1310057"/>
              <a:gd name="connsiteX2" fmla="*/ 1837576 w 3675153"/>
              <a:gd name="connsiteY2" fmla="*/ 410057 h 1310057"/>
              <a:gd name="connsiteX3" fmla="*/ 3145892 w 3675153"/>
              <a:gd name="connsiteY3" fmla="*/ 10422 h 1310057"/>
              <a:gd name="connsiteX4" fmla="*/ 3159830 w 3675153"/>
              <a:gd name="connsiteY4" fmla="*/ 0 h 1310057"/>
              <a:gd name="connsiteX5" fmla="*/ 3675153 w 3675153"/>
              <a:gd name="connsiteY5" fmla="*/ 737228 h 1310057"/>
              <a:gd name="connsiteX6" fmla="*/ 3649091 w 3675153"/>
              <a:gd name="connsiteY6" fmla="*/ 756716 h 1310057"/>
              <a:gd name="connsiteX7" fmla="*/ 1837576 w 3675153"/>
              <a:gd name="connsiteY7" fmla="*/ 1310057 h 1310057"/>
              <a:gd name="connsiteX8" fmla="*/ 26061 w 3675153"/>
              <a:gd name="connsiteY8" fmla="*/ 756716 h 1310057"/>
              <a:gd name="connsiteX9" fmla="*/ 0 w 3675153"/>
              <a:gd name="connsiteY9" fmla="*/ 737228 h 1310057"/>
              <a:gd name="connsiteX10" fmla="*/ 515323 w 3675153"/>
              <a:gd name="connsiteY10" fmla="*/ 0 h 131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5153" h="1310057">
                <a:moveTo>
                  <a:pt x="515323" y="0"/>
                </a:moveTo>
                <a:lnTo>
                  <a:pt x="529260" y="10422"/>
                </a:lnTo>
                <a:cubicBezTo>
                  <a:pt x="902727" y="262731"/>
                  <a:pt x="1352946" y="410057"/>
                  <a:pt x="1837576" y="410057"/>
                </a:cubicBezTo>
                <a:cubicBezTo>
                  <a:pt x="2322206" y="410057"/>
                  <a:pt x="2772426" y="262731"/>
                  <a:pt x="3145892" y="10422"/>
                </a:cubicBezTo>
                <a:lnTo>
                  <a:pt x="3159830" y="0"/>
                </a:lnTo>
                <a:lnTo>
                  <a:pt x="3675153" y="737228"/>
                </a:lnTo>
                <a:lnTo>
                  <a:pt x="3649091" y="756716"/>
                </a:lnTo>
                <a:cubicBezTo>
                  <a:pt x="3131984" y="1106067"/>
                  <a:pt x="2508602" y="1310057"/>
                  <a:pt x="1837576" y="1310057"/>
                </a:cubicBezTo>
                <a:cubicBezTo>
                  <a:pt x="1166550" y="1310057"/>
                  <a:pt x="543169" y="1106067"/>
                  <a:pt x="26061" y="756716"/>
                </a:cubicBezTo>
                <a:lnTo>
                  <a:pt x="0" y="737228"/>
                </a:lnTo>
                <a:lnTo>
                  <a:pt x="515323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68000" rIns="108000" rtlCol="0" anchor="ctr">
            <a:normAutofit/>
          </a:bodyPr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</a:p>
        </p:txBody>
      </p:sp>
      <p:sp>
        <p:nvSpPr>
          <p:cNvPr id="65" name="Outer Ring Section 4"/>
          <p:cNvSpPr/>
          <p:nvPr/>
        </p:nvSpPr>
        <p:spPr>
          <a:xfrm>
            <a:off x="2481927" y="2386524"/>
            <a:ext cx="1904094" cy="3705266"/>
          </a:xfrm>
          <a:custGeom>
            <a:avLst/>
            <a:gdLst>
              <a:gd name="connsiteX0" fmla="*/ 174578 w 1904094"/>
              <a:gd name="connsiteY0" fmla="*/ 0 h 3705266"/>
              <a:gd name="connsiteX1" fmla="*/ 1023883 w 1904094"/>
              <a:gd name="connsiteY1" fmla="*/ 295593 h 3705266"/>
              <a:gd name="connsiteX2" fmla="*/ 1005202 w 1904094"/>
              <a:gd name="connsiteY2" fmla="*/ 346632 h 3705266"/>
              <a:gd name="connsiteX3" fmla="*/ 900000 w 1904094"/>
              <a:gd name="connsiteY3" fmla="*/ 1042476 h 3705266"/>
              <a:gd name="connsiteX4" fmla="*/ 1751543 w 1904094"/>
              <a:gd name="connsiteY4" fmla="*/ 2848134 h 3705266"/>
              <a:gd name="connsiteX5" fmla="*/ 1904094 w 1904094"/>
              <a:gd name="connsiteY5" fmla="*/ 2962210 h 3705266"/>
              <a:gd name="connsiteX6" fmla="*/ 1396565 w 1904094"/>
              <a:gd name="connsiteY6" fmla="*/ 3705266 h 3705266"/>
              <a:gd name="connsiteX7" fmla="*/ 1179059 w 1904094"/>
              <a:gd name="connsiteY7" fmla="*/ 3542618 h 3705266"/>
              <a:gd name="connsiteX8" fmla="*/ 0 w 1904094"/>
              <a:gd name="connsiteY8" fmla="*/ 1042476 h 3705266"/>
              <a:gd name="connsiteX9" fmla="*/ 145664 w 1904094"/>
              <a:gd name="connsiteY9" fmla="*/ 78999 h 3705266"/>
              <a:gd name="connsiteX10" fmla="*/ 174578 w 1904094"/>
              <a:gd name="connsiteY10" fmla="*/ 0 h 3705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4094" h="3705266">
                <a:moveTo>
                  <a:pt x="174578" y="0"/>
                </a:moveTo>
                <a:lnTo>
                  <a:pt x="1023883" y="295593"/>
                </a:lnTo>
                <a:lnTo>
                  <a:pt x="1005202" y="346632"/>
                </a:lnTo>
                <a:cubicBezTo>
                  <a:pt x="936832" y="566449"/>
                  <a:pt x="900000" y="800161"/>
                  <a:pt x="900000" y="1042476"/>
                </a:cubicBezTo>
                <a:cubicBezTo>
                  <a:pt x="900000" y="1769421"/>
                  <a:pt x="1231484" y="2418943"/>
                  <a:pt x="1751543" y="2848134"/>
                </a:cubicBezTo>
                <a:lnTo>
                  <a:pt x="1904094" y="2962210"/>
                </a:lnTo>
                <a:lnTo>
                  <a:pt x="1396565" y="3705266"/>
                </a:lnTo>
                <a:lnTo>
                  <a:pt x="1179059" y="3542618"/>
                </a:lnTo>
                <a:cubicBezTo>
                  <a:pt x="458978" y="2948354"/>
                  <a:pt x="0" y="2049015"/>
                  <a:pt x="0" y="1042476"/>
                </a:cubicBezTo>
                <a:cubicBezTo>
                  <a:pt x="0" y="706963"/>
                  <a:pt x="50998" y="383361"/>
                  <a:pt x="145664" y="78999"/>
                </a:cubicBezTo>
                <a:lnTo>
                  <a:pt x="174578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756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</a:p>
        </p:txBody>
      </p:sp>
      <p:sp>
        <p:nvSpPr>
          <p:cNvPr id="70" name="Outer Ring Section 5"/>
          <p:cNvSpPr/>
          <p:nvPr/>
        </p:nvSpPr>
        <p:spPr>
          <a:xfrm>
            <a:off x="2658732" y="0"/>
            <a:ext cx="3059334" cy="2477269"/>
          </a:xfrm>
          <a:custGeom>
            <a:avLst/>
            <a:gdLst>
              <a:gd name="connsiteX0" fmla="*/ 3059334 w 3059334"/>
              <a:gd name="connsiteY0" fmla="*/ 0 h 2477269"/>
              <a:gd name="connsiteX1" fmla="*/ 3054628 w 3059334"/>
              <a:gd name="connsiteY1" fmla="*/ 900335 h 2477269"/>
              <a:gd name="connsiteX2" fmla="*/ 2823944 w 3059334"/>
              <a:gd name="connsiteY2" fmla="*/ 911983 h 2477269"/>
              <a:gd name="connsiteX3" fmla="*/ 907084 w 3059334"/>
              <a:gd name="connsiteY3" fmla="*/ 2329069 h 2477269"/>
              <a:gd name="connsiteX4" fmla="*/ 852842 w 3059334"/>
              <a:gd name="connsiteY4" fmla="*/ 2477269 h 2477269"/>
              <a:gd name="connsiteX5" fmla="*/ 0 w 3059334"/>
              <a:gd name="connsiteY5" fmla="*/ 2191342 h 2477269"/>
              <a:gd name="connsiteX6" fmla="*/ 77810 w 3059334"/>
              <a:gd name="connsiteY6" fmla="*/ 1978748 h 2477269"/>
              <a:gd name="connsiteX7" fmla="*/ 2896465 w 3059334"/>
              <a:gd name="connsiteY7" fmla="*/ 4118 h 2477269"/>
              <a:gd name="connsiteX8" fmla="*/ 3059334 w 3059334"/>
              <a:gd name="connsiteY8" fmla="*/ 0 h 2477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9334" h="2477269">
                <a:moveTo>
                  <a:pt x="3059334" y="0"/>
                </a:moveTo>
                <a:lnTo>
                  <a:pt x="3054628" y="900335"/>
                </a:lnTo>
                <a:lnTo>
                  <a:pt x="2823944" y="911983"/>
                </a:lnTo>
                <a:cubicBezTo>
                  <a:pt x="1958641" y="999860"/>
                  <a:pt x="1232713" y="1559196"/>
                  <a:pt x="907084" y="2329069"/>
                </a:cubicBezTo>
                <a:lnTo>
                  <a:pt x="852842" y="2477269"/>
                </a:lnTo>
                <a:lnTo>
                  <a:pt x="0" y="2191342"/>
                </a:lnTo>
                <a:lnTo>
                  <a:pt x="77810" y="1978748"/>
                </a:lnTo>
                <a:cubicBezTo>
                  <a:pt x="549175" y="864316"/>
                  <a:pt x="1626332" y="68501"/>
                  <a:pt x="2896465" y="4118"/>
                </a:cubicBezTo>
                <a:lnTo>
                  <a:pt x="3059334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Ins="648000" bIns="28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</a:p>
        </p:txBody>
      </p:sp>
      <p:sp>
        <p:nvSpPr>
          <p:cNvPr id="84" name="Middle Ring Section 1"/>
          <p:cNvSpPr/>
          <p:nvPr/>
        </p:nvSpPr>
        <p:spPr>
          <a:xfrm>
            <a:off x="6104569" y="1089434"/>
            <a:ext cx="2201785" cy="1862861"/>
          </a:xfrm>
          <a:custGeom>
            <a:avLst/>
            <a:gdLst>
              <a:gd name="connsiteX0" fmla="*/ 0 w 2201785"/>
              <a:gd name="connsiteY0" fmla="*/ 0 h 1862861"/>
              <a:gd name="connsiteX1" fmla="*/ 230683 w 2201785"/>
              <a:gd name="connsiteY1" fmla="*/ 11648 h 1862861"/>
              <a:gd name="connsiteX2" fmla="*/ 2147543 w 2201785"/>
              <a:gd name="connsiteY2" fmla="*/ 1428734 h 1862861"/>
              <a:gd name="connsiteX3" fmla="*/ 2201785 w 2201785"/>
              <a:gd name="connsiteY3" fmla="*/ 1576934 h 1862861"/>
              <a:gd name="connsiteX4" fmla="*/ 1348943 w 2201785"/>
              <a:gd name="connsiteY4" fmla="*/ 1862861 h 1862861"/>
              <a:gd name="connsiteX5" fmla="*/ 1318270 w 2201785"/>
              <a:gd name="connsiteY5" fmla="*/ 1779054 h 1862861"/>
              <a:gd name="connsiteX6" fmla="*/ 138664 w 2201785"/>
              <a:gd name="connsiteY6" fmla="*/ 907002 h 1862861"/>
              <a:gd name="connsiteX7" fmla="*/ 4705 w 2201785"/>
              <a:gd name="connsiteY7" fmla="*/ 900237 h 1862861"/>
              <a:gd name="connsiteX8" fmla="*/ 0 w 2201785"/>
              <a:gd name="connsiteY8" fmla="*/ 0 h 1862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1785" h="1862861">
                <a:moveTo>
                  <a:pt x="0" y="0"/>
                </a:moveTo>
                <a:lnTo>
                  <a:pt x="230683" y="11648"/>
                </a:lnTo>
                <a:cubicBezTo>
                  <a:pt x="1095987" y="99525"/>
                  <a:pt x="1821915" y="658861"/>
                  <a:pt x="2147543" y="1428734"/>
                </a:cubicBezTo>
                <a:lnTo>
                  <a:pt x="2201785" y="1576934"/>
                </a:lnTo>
                <a:lnTo>
                  <a:pt x="1348943" y="1862861"/>
                </a:lnTo>
                <a:lnTo>
                  <a:pt x="1318270" y="1779054"/>
                </a:lnTo>
                <a:cubicBezTo>
                  <a:pt x="1117883" y="1305286"/>
                  <a:pt x="671158" y="961079"/>
                  <a:pt x="138664" y="907002"/>
                </a:cubicBezTo>
                <a:lnTo>
                  <a:pt x="4705" y="90023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252000" bIns="10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</a:p>
        </p:txBody>
      </p:sp>
      <p:sp>
        <p:nvSpPr>
          <p:cNvPr id="86" name="Middle Ring Section 2"/>
          <p:cNvSpPr/>
          <p:nvPr/>
        </p:nvSpPr>
        <p:spPr>
          <a:xfrm>
            <a:off x="6924378" y="2682118"/>
            <a:ext cx="1511622" cy="2666617"/>
          </a:xfrm>
          <a:custGeom>
            <a:avLst/>
            <a:gdLst>
              <a:gd name="connsiteX0" fmla="*/ 1387740 w 1511622"/>
              <a:gd name="connsiteY0" fmla="*/ 0 h 2666617"/>
              <a:gd name="connsiteX1" fmla="*/ 1406420 w 1511622"/>
              <a:gd name="connsiteY1" fmla="*/ 51039 h 2666617"/>
              <a:gd name="connsiteX2" fmla="*/ 1511622 w 1511622"/>
              <a:gd name="connsiteY2" fmla="*/ 746883 h 2666617"/>
              <a:gd name="connsiteX3" fmla="*/ 660079 w 1511622"/>
              <a:gd name="connsiteY3" fmla="*/ 2552541 h 2666617"/>
              <a:gd name="connsiteX4" fmla="*/ 507528 w 1511622"/>
              <a:gd name="connsiteY4" fmla="*/ 2666617 h 2666617"/>
              <a:gd name="connsiteX5" fmla="*/ 0 w 1511622"/>
              <a:gd name="connsiteY5" fmla="*/ 1923561 h 2666617"/>
              <a:gd name="connsiteX6" fmla="*/ 87596 w 1511622"/>
              <a:gd name="connsiteY6" fmla="*/ 1858057 h 2666617"/>
              <a:gd name="connsiteX7" fmla="*/ 611622 w 1511622"/>
              <a:gd name="connsiteY7" fmla="*/ 746883 h 2666617"/>
              <a:gd name="connsiteX8" fmla="*/ 546882 w 1511622"/>
              <a:gd name="connsiteY8" fmla="*/ 318671 h 2666617"/>
              <a:gd name="connsiteX9" fmla="*/ 538436 w 1511622"/>
              <a:gd name="connsiteY9" fmla="*/ 295593 h 2666617"/>
              <a:gd name="connsiteX10" fmla="*/ 1387740 w 1511622"/>
              <a:gd name="connsiteY10" fmla="*/ 0 h 266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1622" h="2666617">
                <a:moveTo>
                  <a:pt x="1387740" y="0"/>
                </a:moveTo>
                <a:lnTo>
                  <a:pt x="1406420" y="51039"/>
                </a:lnTo>
                <a:cubicBezTo>
                  <a:pt x="1474790" y="270856"/>
                  <a:pt x="1511622" y="504568"/>
                  <a:pt x="1511622" y="746883"/>
                </a:cubicBezTo>
                <a:cubicBezTo>
                  <a:pt x="1511622" y="1473828"/>
                  <a:pt x="1180138" y="2123350"/>
                  <a:pt x="660079" y="2552541"/>
                </a:cubicBezTo>
                <a:lnTo>
                  <a:pt x="507528" y="2666617"/>
                </a:lnTo>
                <a:lnTo>
                  <a:pt x="0" y="1923561"/>
                </a:lnTo>
                <a:lnTo>
                  <a:pt x="87596" y="1858057"/>
                </a:lnTo>
                <a:cubicBezTo>
                  <a:pt x="407632" y="1593940"/>
                  <a:pt x="611622" y="1194234"/>
                  <a:pt x="611622" y="746883"/>
                </a:cubicBezTo>
                <a:cubicBezTo>
                  <a:pt x="611622" y="597766"/>
                  <a:pt x="588957" y="453943"/>
                  <a:pt x="546882" y="318671"/>
                </a:cubicBezTo>
                <a:lnTo>
                  <a:pt x="538436" y="295593"/>
                </a:lnTo>
                <a:lnTo>
                  <a:pt x="138774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432000" tIns="10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</a:t>
            </a:r>
          </a:p>
        </p:txBody>
      </p:sp>
      <p:sp>
        <p:nvSpPr>
          <p:cNvPr id="87" name="Middle Ring Section 3"/>
          <p:cNvSpPr/>
          <p:nvPr/>
        </p:nvSpPr>
        <p:spPr>
          <a:xfrm>
            <a:off x="4773748" y="4621716"/>
            <a:ext cx="2644507" cy="1147284"/>
          </a:xfrm>
          <a:custGeom>
            <a:avLst/>
            <a:gdLst>
              <a:gd name="connsiteX0" fmla="*/ 515323 w 2644507"/>
              <a:gd name="connsiteY0" fmla="*/ 0 h 1147284"/>
              <a:gd name="connsiteX1" fmla="*/ 517135 w 2644507"/>
              <a:gd name="connsiteY1" fmla="*/ 1355 h 1147284"/>
              <a:gd name="connsiteX2" fmla="*/ 1322253 w 2644507"/>
              <a:gd name="connsiteY2" fmla="*/ 247284 h 1147284"/>
              <a:gd name="connsiteX3" fmla="*/ 2127371 w 2644507"/>
              <a:gd name="connsiteY3" fmla="*/ 1355 h 1147284"/>
              <a:gd name="connsiteX4" fmla="*/ 2129184 w 2644507"/>
              <a:gd name="connsiteY4" fmla="*/ 0 h 1147284"/>
              <a:gd name="connsiteX5" fmla="*/ 2644507 w 2644507"/>
              <a:gd name="connsiteY5" fmla="*/ 737227 h 1147284"/>
              <a:gd name="connsiteX6" fmla="*/ 2630569 w 2644507"/>
              <a:gd name="connsiteY6" fmla="*/ 747649 h 1147284"/>
              <a:gd name="connsiteX7" fmla="*/ 1322253 w 2644507"/>
              <a:gd name="connsiteY7" fmla="*/ 1147284 h 1147284"/>
              <a:gd name="connsiteX8" fmla="*/ 13937 w 2644507"/>
              <a:gd name="connsiteY8" fmla="*/ 747649 h 1147284"/>
              <a:gd name="connsiteX9" fmla="*/ 0 w 2644507"/>
              <a:gd name="connsiteY9" fmla="*/ 737227 h 1147284"/>
              <a:gd name="connsiteX10" fmla="*/ 515323 w 2644507"/>
              <a:gd name="connsiteY10" fmla="*/ 0 h 1147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4507" h="1147284">
                <a:moveTo>
                  <a:pt x="515323" y="0"/>
                </a:moveTo>
                <a:lnTo>
                  <a:pt x="517135" y="1355"/>
                </a:lnTo>
                <a:cubicBezTo>
                  <a:pt x="746961" y="156622"/>
                  <a:pt x="1024019" y="247284"/>
                  <a:pt x="1322253" y="247284"/>
                </a:cubicBezTo>
                <a:cubicBezTo>
                  <a:pt x="1620487" y="247284"/>
                  <a:pt x="1897545" y="156622"/>
                  <a:pt x="2127371" y="1355"/>
                </a:cubicBezTo>
                <a:lnTo>
                  <a:pt x="2129184" y="0"/>
                </a:lnTo>
                <a:lnTo>
                  <a:pt x="2644507" y="737227"/>
                </a:lnTo>
                <a:lnTo>
                  <a:pt x="2630569" y="747649"/>
                </a:lnTo>
                <a:cubicBezTo>
                  <a:pt x="2257103" y="999958"/>
                  <a:pt x="1806883" y="1147284"/>
                  <a:pt x="1322253" y="1147284"/>
                </a:cubicBezTo>
                <a:cubicBezTo>
                  <a:pt x="837623" y="1147284"/>
                  <a:pt x="387404" y="999958"/>
                  <a:pt x="13937" y="747649"/>
                </a:cubicBezTo>
                <a:lnTo>
                  <a:pt x="0" y="737227"/>
                </a:lnTo>
                <a:lnTo>
                  <a:pt x="51532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360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C2</a:t>
            </a:r>
            <a:endParaRPr lang="en-GB" dirty="0"/>
          </a:p>
        </p:txBody>
      </p:sp>
      <p:sp>
        <p:nvSpPr>
          <p:cNvPr id="85" name="Middle Ring Section 4"/>
          <p:cNvSpPr/>
          <p:nvPr/>
        </p:nvSpPr>
        <p:spPr>
          <a:xfrm>
            <a:off x="3756001" y="2682118"/>
            <a:ext cx="1511623" cy="2666617"/>
          </a:xfrm>
          <a:custGeom>
            <a:avLst/>
            <a:gdLst>
              <a:gd name="connsiteX0" fmla="*/ 123883 w 1511623"/>
              <a:gd name="connsiteY0" fmla="*/ 0 h 2666617"/>
              <a:gd name="connsiteX1" fmla="*/ 973187 w 1511623"/>
              <a:gd name="connsiteY1" fmla="*/ 295593 h 2666617"/>
              <a:gd name="connsiteX2" fmla="*/ 964740 w 1511623"/>
              <a:gd name="connsiteY2" fmla="*/ 318671 h 2666617"/>
              <a:gd name="connsiteX3" fmla="*/ 900000 w 1511623"/>
              <a:gd name="connsiteY3" fmla="*/ 746883 h 2666617"/>
              <a:gd name="connsiteX4" fmla="*/ 1424026 w 1511623"/>
              <a:gd name="connsiteY4" fmla="*/ 1858057 h 2666617"/>
              <a:gd name="connsiteX5" fmla="*/ 1511623 w 1511623"/>
              <a:gd name="connsiteY5" fmla="*/ 1923561 h 2666617"/>
              <a:gd name="connsiteX6" fmla="*/ 1004094 w 1511623"/>
              <a:gd name="connsiteY6" fmla="*/ 2666617 h 2666617"/>
              <a:gd name="connsiteX7" fmla="*/ 851543 w 1511623"/>
              <a:gd name="connsiteY7" fmla="*/ 2552541 h 2666617"/>
              <a:gd name="connsiteX8" fmla="*/ 0 w 1511623"/>
              <a:gd name="connsiteY8" fmla="*/ 746883 h 2666617"/>
              <a:gd name="connsiteX9" fmla="*/ 105202 w 1511623"/>
              <a:gd name="connsiteY9" fmla="*/ 51039 h 2666617"/>
              <a:gd name="connsiteX10" fmla="*/ 123883 w 1511623"/>
              <a:gd name="connsiteY10" fmla="*/ 0 h 266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1623" h="2666617">
                <a:moveTo>
                  <a:pt x="123883" y="0"/>
                </a:moveTo>
                <a:lnTo>
                  <a:pt x="973187" y="295593"/>
                </a:lnTo>
                <a:lnTo>
                  <a:pt x="964740" y="318671"/>
                </a:lnTo>
                <a:cubicBezTo>
                  <a:pt x="922666" y="453943"/>
                  <a:pt x="900000" y="597766"/>
                  <a:pt x="900000" y="746883"/>
                </a:cubicBezTo>
                <a:cubicBezTo>
                  <a:pt x="900000" y="1194234"/>
                  <a:pt x="1103991" y="1593940"/>
                  <a:pt x="1424026" y="1858057"/>
                </a:cubicBezTo>
                <a:lnTo>
                  <a:pt x="1511623" y="1923561"/>
                </a:lnTo>
                <a:lnTo>
                  <a:pt x="1004094" y="2666617"/>
                </a:lnTo>
                <a:lnTo>
                  <a:pt x="851543" y="2552541"/>
                </a:lnTo>
                <a:cubicBezTo>
                  <a:pt x="331484" y="2123350"/>
                  <a:pt x="0" y="1473828"/>
                  <a:pt x="0" y="746883"/>
                </a:cubicBezTo>
                <a:cubicBezTo>
                  <a:pt x="0" y="504568"/>
                  <a:pt x="36832" y="270856"/>
                  <a:pt x="105202" y="51039"/>
                </a:cubicBezTo>
                <a:lnTo>
                  <a:pt x="12388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72000" rIns="46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  <a:endParaRPr lang="en-GB" dirty="0"/>
          </a:p>
        </p:txBody>
      </p:sp>
      <p:sp>
        <p:nvSpPr>
          <p:cNvPr id="83" name="Middle Ring Section 5"/>
          <p:cNvSpPr/>
          <p:nvPr/>
        </p:nvSpPr>
        <p:spPr>
          <a:xfrm>
            <a:off x="3885647" y="1089434"/>
            <a:ext cx="2201786" cy="1862861"/>
          </a:xfrm>
          <a:custGeom>
            <a:avLst/>
            <a:gdLst>
              <a:gd name="connsiteX0" fmla="*/ 2201786 w 2201786"/>
              <a:gd name="connsiteY0" fmla="*/ 0 h 1862861"/>
              <a:gd name="connsiteX1" fmla="*/ 2197080 w 2201786"/>
              <a:gd name="connsiteY1" fmla="*/ 900237 h 1862861"/>
              <a:gd name="connsiteX2" fmla="*/ 2063121 w 2201786"/>
              <a:gd name="connsiteY2" fmla="*/ 907002 h 1862861"/>
              <a:gd name="connsiteX3" fmla="*/ 883515 w 2201786"/>
              <a:gd name="connsiteY3" fmla="*/ 1779054 h 1862861"/>
              <a:gd name="connsiteX4" fmla="*/ 852842 w 2201786"/>
              <a:gd name="connsiteY4" fmla="*/ 1862861 h 1862861"/>
              <a:gd name="connsiteX5" fmla="*/ 0 w 2201786"/>
              <a:gd name="connsiteY5" fmla="*/ 1576934 h 1862861"/>
              <a:gd name="connsiteX6" fmla="*/ 54242 w 2201786"/>
              <a:gd name="connsiteY6" fmla="*/ 1428734 h 1862861"/>
              <a:gd name="connsiteX7" fmla="*/ 1971102 w 2201786"/>
              <a:gd name="connsiteY7" fmla="*/ 11648 h 1862861"/>
              <a:gd name="connsiteX8" fmla="*/ 2201786 w 2201786"/>
              <a:gd name="connsiteY8" fmla="*/ 0 h 1862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1786" h="1862861">
                <a:moveTo>
                  <a:pt x="2201786" y="0"/>
                </a:moveTo>
                <a:lnTo>
                  <a:pt x="2197080" y="900237"/>
                </a:lnTo>
                <a:lnTo>
                  <a:pt x="2063121" y="907002"/>
                </a:lnTo>
                <a:cubicBezTo>
                  <a:pt x="1530627" y="961079"/>
                  <a:pt x="1083903" y="1305286"/>
                  <a:pt x="883515" y="1779054"/>
                </a:cubicBezTo>
                <a:lnTo>
                  <a:pt x="852842" y="1862861"/>
                </a:lnTo>
                <a:lnTo>
                  <a:pt x="0" y="1576934"/>
                </a:lnTo>
                <a:lnTo>
                  <a:pt x="54242" y="1428734"/>
                </a:lnTo>
                <a:cubicBezTo>
                  <a:pt x="379871" y="658861"/>
                  <a:pt x="1105799" y="99525"/>
                  <a:pt x="1971102" y="11648"/>
                </a:cubicBezTo>
                <a:lnTo>
                  <a:pt x="2201786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Ins="288000" bIns="10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88" name="Inner Ring Section 1"/>
          <p:cNvSpPr/>
          <p:nvPr/>
        </p:nvSpPr>
        <p:spPr>
          <a:xfrm>
            <a:off x="6100629" y="1989235"/>
            <a:ext cx="1378158" cy="1329379"/>
          </a:xfrm>
          <a:custGeom>
            <a:avLst/>
            <a:gdLst>
              <a:gd name="connsiteX0" fmla="*/ 0 w 1378158"/>
              <a:gd name="connsiteY0" fmla="*/ 0 h 1329379"/>
              <a:gd name="connsiteX1" fmla="*/ 142603 w 1378158"/>
              <a:gd name="connsiteY1" fmla="*/ 7201 h 1329379"/>
              <a:gd name="connsiteX2" fmla="*/ 1370631 w 1378158"/>
              <a:gd name="connsiteY2" fmla="*/ 1011554 h 1329379"/>
              <a:gd name="connsiteX3" fmla="*/ 1378158 w 1378158"/>
              <a:gd name="connsiteY3" fmla="*/ 1040827 h 1329379"/>
              <a:gd name="connsiteX4" fmla="*/ 523917 w 1378158"/>
              <a:gd name="connsiteY4" fmla="*/ 1329379 h 1329379"/>
              <a:gd name="connsiteX5" fmla="*/ 492935 w 1378158"/>
              <a:gd name="connsiteY5" fmla="*/ 1229574 h 1329379"/>
              <a:gd name="connsiteX6" fmla="*/ 104200 w 1378158"/>
              <a:gd name="connsiteY6" fmla="*/ 910737 h 1329379"/>
              <a:gd name="connsiteX7" fmla="*/ 2842 w 1378158"/>
              <a:gd name="connsiteY7" fmla="*/ 900519 h 1329379"/>
              <a:gd name="connsiteX8" fmla="*/ 0 w 1378158"/>
              <a:gd name="connsiteY8" fmla="*/ 0 h 132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158" h="1329379">
                <a:moveTo>
                  <a:pt x="0" y="0"/>
                </a:moveTo>
                <a:lnTo>
                  <a:pt x="142603" y="7201"/>
                </a:lnTo>
                <a:cubicBezTo>
                  <a:pt x="723506" y="66195"/>
                  <a:pt x="1202336" y="470466"/>
                  <a:pt x="1370631" y="1011554"/>
                </a:cubicBezTo>
                <a:lnTo>
                  <a:pt x="1378158" y="1040827"/>
                </a:lnTo>
                <a:lnTo>
                  <a:pt x="523917" y="1329379"/>
                </a:lnTo>
                <a:lnTo>
                  <a:pt x="492935" y="1229574"/>
                </a:lnTo>
                <a:cubicBezTo>
                  <a:pt x="424622" y="1068062"/>
                  <a:pt x="279964" y="946703"/>
                  <a:pt x="104200" y="910737"/>
                </a:cubicBezTo>
                <a:lnTo>
                  <a:pt x="2842" y="90051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44000" rIns="72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A3</a:t>
            </a:r>
          </a:p>
        </p:txBody>
      </p:sp>
      <p:sp>
        <p:nvSpPr>
          <p:cNvPr id="89" name="Inner Ring Section 2"/>
          <p:cNvSpPr/>
          <p:nvPr/>
        </p:nvSpPr>
        <p:spPr>
          <a:xfrm>
            <a:off x="6370996" y="3039394"/>
            <a:ext cx="1165004" cy="1595710"/>
          </a:xfrm>
          <a:custGeom>
            <a:avLst/>
            <a:gdLst>
              <a:gd name="connsiteX0" fmla="*/ 1110191 w 1165004"/>
              <a:gd name="connsiteY0" fmla="*/ 0 h 1595710"/>
              <a:gd name="connsiteX1" fmla="*/ 1135748 w 1165004"/>
              <a:gd name="connsiteY1" fmla="*/ 99396 h 1595710"/>
              <a:gd name="connsiteX2" fmla="*/ 1165004 w 1165004"/>
              <a:gd name="connsiteY2" fmla="*/ 389606 h 1595710"/>
              <a:gd name="connsiteX3" fmla="*/ 530122 w 1165004"/>
              <a:gd name="connsiteY3" fmla="*/ 1583677 h 1595710"/>
              <a:gd name="connsiteX4" fmla="*/ 510316 w 1165004"/>
              <a:gd name="connsiteY4" fmla="*/ 1595710 h 1595710"/>
              <a:gd name="connsiteX5" fmla="*/ 0 w 1165004"/>
              <a:gd name="connsiteY5" fmla="*/ 851996 h 1595710"/>
              <a:gd name="connsiteX6" fmla="*/ 26923 w 1165004"/>
              <a:gd name="connsiteY6" fmla="*/ 837383 h 1595710"/>
              <a:gd name="connsiteX7" fmla="*/ 265004 w 1165004"/>
              <a:gd name="connsiteY7" fmla="*/ 389606 h 1595710"/>
              <a:gd name="connsiteX8" fmla="*/ 255497 w 1165004"/>
              <a:gd name="connsiteY8" fmla="*/ 295299 h 1595710"/>
              <a:gd name="connsiteX9" fmla="*/ 1110191 w 1165004"/>
              <a:gd name="connsiteY9" fmla="*/ 0 h 159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004" h="1595710">
                <a:moveTo>
                  <a:pt x="1110191" y="0"/>
                </a:moveTo>
                <a:lnTo>
                  <a:pt x="1135748" y="99396"/>
                </a:lnTo>
                <a:cubicBezTo>
                  <a:pt x="1154931" y="193136"/>
                  <a:pt x="1165004" y="290195"/>
                  <a:pt x="1165004" y="389606"/>
                </a:cubicBezTo>
                <a:cubicBezTo>
                  <a:pt x="1165004" y="886662"/>
                  <a:pt x="913164" y="1324898"/>
                  <a:pt x="530122" y="1583677"/>
                </a:cubicBezTo>
                <a:lnTo>
                  <a:pt x="510316" y="1595710"/>
                </a:lnTo>
                <a:lnTo>
                  <a:pt x="0" y="851996"/>
                </a:lnTo>
                <a:lnTo>
                  <a:pt x="26923" y="837383"/>
                </a:lnTo>
                <a:cubicBezTo>
                  <a:pt x="170564" y="740341"/>
                  <a:pt x="265004" y="576002"/>
                  <a:pt x="265004" y="389606"/>
                </a:cubicBezTo>
                <a:lnTo>
                  <a:pt x="255497" y="295299"/>
                </a:lnTo>
                <a:lnTo>
                  <a:pt x="1110191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80000" tIns="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B3</a:t>
            </a:r>
          </a:p>
        </p:txBody>
      </p:sp>
      <p:sp>
        <p:nvSpPr>
          <p:cNvPr id="90" name="Inner Ring Section 3"/>
          <p:cNvSpPr/>
          <p:nvPr/>
        </p:nvSpPr>
        <p:spPr>
          <a:xfrm>
            <a:off x="5319417" y="3899108"/>
            <a:ext cx="1553169" cy="969892"/>
          </a:xfrm>
          <a:custGeom>
            <a:avLst/>
            <a:gdLst>
              <a:gd name="connsiteX0" fmla="*/ 515807 w 1553169"/>
              <a:gd name="connsiteY0" fmla="*/ 0 h 969892"/>
              <a:gd name="connsiteX1" fmla="*/ 566392 w 1553169"/>
              <a:gd name="connsiteY1" fmla="*/ 27456 h 969892"/>
              <a:gd name="connsiteX2" fmla="*/ 776584 w 1553169"/>
              <a:gd name="connsiteY2" fmla="*/ 69892 h 969892"/>
              <a:gd name="connsiteX3" fmla="*/ 986776 w 1553169"/>
              <a:gd name="connsiteY3" fmla="*/ 27456 h 969892"/>
              <a:gd name="connsiteX4" fmla="*/ 1037362 w 1553169"/>
              <a:gd name="connsiteY4" fmla="*/ 0 h 969892"/>
              <a:gd name="connsiteX5" fmla="*/ 1553169 w 1553169"/>
              <a:gd name="connsiteY5" fmla="*/ 741297 h 969892"/>
              <a:gd name="connsiteX6" fmla="*/ 1462973 w 1553169"/>
              <a:gd name="connsiteY6" fmla="*/ 796092 h 969892"/>
              <a:gd name="connsiteX7" fmla="*/ 776584 w 1553169"/>
              <a:gd name="connsiteY7" fmla="*/ 969892 h 969892"/>
              <a:gd name="connsiteX8" fmla="*/ 90195 w 1553169"/>
              <a:gd name="connsiteY8" fmla="*/ 796092 h 969892"/>
              <a:gd name="connsiteX9" fmla="*/ 0 w 1553169"/>
              <a:gd name="connsiteY9" fmla="*/ 741297 h 969892"/>
              <a:gd name="connsiteX10" fmla="*/ 515807 w 1553169"/>
              <a:gd name="connsiteY10" fmla="*/ 0 h 96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3169" h="969892">
                <a:moveTo>
                  <a:pt x="515807" y="0"/>
                </a:moveTo>
                <a:lnTo>
                  <a:pt x="566392" y="27456"/>
                </a:lnTo>
                <a:cubicBezTo>
                  <a:pt x="630996" y="54782"/>
                  <a:pt x="702026" y="69892"/>
                  <a:pt x="776584" y="69892"/>
                </a:cubicBezTo>
                <a:cubicBezTo>
                  <a:pt x="851143" y="69892"/>
                  <a:pt x="922172" y="54782"/>
                  <a:pt x="986776" y="27456"/>
                </a:cubicBezTo>
                <a:lnTo>
                  <a:pt x="1037362" y="0"/>
                </a:lnTo>
                <a:lnTo>
                  <a:pt x="1553169" y="741297"/>
                </a:lnTo>
                <a:lnTo>
                  <a:pt x="1462973" y="796092"/>
                </a:lnTo>
                <a:cubicBezTo>
                  <a:pt x="1258935" y="906932"/>
                  <a:pt x="1025112" y="969892"/>
                  <a:pt x="776584" y="969892"/>
                </a:cubicBezTo>
                <a:cubicBezTo>
                  <a:pt x="528056" y="969892"/>
                  <a:pt x="294233" y="906932"/>
                  <a:pt x="90195" y="796092"/>
                </a:cubicBezTo>
                <a:lnTo>
                  <a:pt x="0" y="741297"/>
                </a:lnTo>
                <a:lnTo>
                  <a:pt x="515807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</a:t>
            </a:r>
            <a:endParaRPr lang="en-GB" dirty="0"/>
          </a:p>
        </p:txBody>
      </p:sp>
      <p:sp>
        <p:nvSpPr>
          <p:cNvPr id="91" name="Inner Ring Section 4"/>
          <p:cNvSpPr/>
          <p:nvPr/>
        </p:nvSpPr>
        <p:spPr>
          <a:xfrm>
            <a:off x="4656001" y="3039394"/>
            <a:ext cx="1165005" cy="1595710"/>
          </a:xfrm>
          <a:custGeom>
            <a:avLst/>
            <a:gdLst>
              <a:gd name="connsiteX0" fmla="*/ 54814 w 1165005"/>
              <a:gd name="connsiteY0" fmla="*/ 0 h 1595710"/>
              <a:gd name="connsiteX1" fmla="*/ 909507 w 1165005"/>
              <a:gd name="connsiteY1" fmla="*/ 295299 h 1595710"/>
              <a:gd name="connsiteX2" fmla="*/ 900000 w 1165005"/>
              <a:gd name="connsiteY2" fmla="*/ 389606 h 1595710"/>
              <a:gd name="connsiteX3" fmla="*/ 1138081 w 1165005"/>
              <a:gd name="connsiteY3" fmla="*/ 837383 h 1595710"/>
              <a:gd name="connsiteX4" fmla="*/ 1165005 w 1165005"/>
              <a:gd name="connsiteY4" fmla="*/ 851996 h 1595710"/>
              <a:gd name="connsiteX5" fmla="*/ 654689 w 1165005"/>
              <a:gd name="connsiteY5" fmla="*/ 1595710 h 1595710"/>
              <a:gd name="connsiteX6" fmla="*/ 634882 w 1165005"/>
              <a:gd name="connsiteY6" fmla="*/ 1583677 h 1595710"/>
              <a:gd name="connsiteX7" fmla="*/ 0 w 1165005"/>
              <a:gd name="connsiteY7" fmla="*/ 389606 h 1595710"/>
              <a:gd name="connsiteX8" fmla="*/ 29256 w 1165005"/>
              <a:gd name="connsiteY8" fmla="*/ 99396 h 1595710"/>
              <a:gd name="connsiteX9" fmla="*/ 54814 w 1165005"/>
              <a:gd name="connsiteY9" fmla="*/ 0 h 159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005" h="1595710">
                <a:moveTo>
                  <a:pt x="54814" y="0"/>
                </a:moveTo>
                <a:lnTo>
                  <a:pt x="909507" y="295299"/>
                </a:lnTo>
                <a:lnTo>
                  <a:pt x="900000" y="389606"/>
                </a:lnTo>
                <a:cubicBezTo>
                  <a:pt x="900000" y="576002"/>
                  <a:pt x="994440" y="740341"/>
                  <a:pt x="1138081" y="837383"/>
                </a:cubicBezTo>
                <a:lnTo>
                  <a:pt x="1165005" y="851996"/>
                </a:lnTo>
                <a:lnTo>
                  <a:pt x="654689" y="1595710"/>
                </a:lnTo>
                <a:lnTo>
                  <a:pt x="634882" y="1583677"/>
                </a:lnTo>
                <a:cubicBezTo>
                  <a:pt x="251840" y="1324898"/>
                  <a:pt x="0" y="886662"/>
                  <a:pt x="0" y="389606"/>
                </a:cubicBezTo>
                <a:cubicBezTo>
                  <a:pt x="0" y="290195"/>
                  <a:pt x="10074" y="193136"/>
                  <a:pt x="29256" y="99396"/>
                </a:cubicBezTo>
                <a:lnTo>
                  <a:pt x="5481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0" rIns="180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  <a:endParaRPr lang="en-GB" dirty="0"/>
          </a:p>
        </p:txBody>
      </p:sp>
      <p:sp>
        <p:nvSpPr>
          <p:cNvPr id="92" name="Inner Ring Section 5"/>
          <p:cNvSpPr/>
          <p:nvPr/>
        </p:nvSpPr>
        <p:spPr>
          <a:xfrm>
            <a:off x="4713213" y="1989235"/>
            <a:ext cx="1378158" cy="1329379"/>
          </a:xfrm>
          <a:custGeom>
            <a:avLst/>
            <a:gdLst>
              <a:gd name="connsiteX0" fmla="*/ 1378158 w 1378158"/>
              <a:gd name="connsiteY0" fmla="*/ 0 h 1329379"/>
              <a:gd name="connsiteX1" fmla="*/ 1375316 w 1378158"/>
              <a:gd name="connsiteY1" fmla="*/ 900519 h 1329379"/>
              <a:gd name="connsiteX2" fmla="*/ 1273958 w 1378158"/>
              <a:gd name="connsiteY2" fmla="*/ 910737 h 1329379"/>
              <a:gd name="connsiteX3" fmla="*/ 885223 w 1378158"/>
              <a:gd name="connsiteY3" fmla="*/ 1229574 h 1329379"/>
              <a:gd name="connsiteX4" fmla="*/ 854242 w 1378158"/>
              <a:gd name="connsiteY4" fmla="*/ 1329379 h 1329379"/>
              <a:gd name="connsiteX5" fmla="*/ 0 w 1378158"/>
              <a:gd name="connsiteY5" fmla="*/ 1040827 h 1329379"/>
              <a:gd name="connsiteX6" fmla="*/ 7527 w 1378158"/>
              <a:gd name="connsiteY6" fmla="*/ 1011554 h 1329379"/>
              <a:gd name="connsiteX7" fmla="*/ 1235555 w 1378158"/>
              <a:gd name="connsiteY7" fmla="*/ 7201 h 1329379"/>
              <a:gd name="connsiteX8" fmla="*/ 1378158 w 1378158"/>
              <a:gd name="connsiteY8" fmla="*/ 0 h 132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158" h="1329379">
                <a:moveTo>
                  <a:pt x="1378158" y="0"/>
                </a:moveTo>
                <a:lnTo>
                  <a:pt x="1375316" y="900519"/>
                </a:lnTo>
                <a:lnTo>
                  <a:pt x="1273958" y="910737"/>
                </a:lnTo>
                <a:cubicBezTo>
                  <a:pt x="1098195" y="946703"/>
                  <a:pt x="953537" y="1068062"/>
                  <a:pt x="885223" y="1229574"/>
                </a:cubicBezTo>
                <a:lnTo>
                  <a:pt x="854242" y="1329379"/>
                </a:lnTo>
                <a:lnTo>
                  <a:pt x="0" y="1040827"/>
                </a:lnTo>
                <a:lnTo>
                  <a:pt x="7527" y="1011554"/>
                </a:lnTo>
                <a:cubicBezTo>
                  <a:pt x="175823" y="470466"/>
                  <a:pt x="654653" y="66195"/>
                  <a:pt x="1235555" y="7201"/>
                </a:cubicBezTo>
                <a:lnTo>
                  <a:pt x="1378158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44000" tIns="180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E3</a:t>
            </a:r>
          </a:p>
        </p:txBody>
      </p:sp>
      <p:sp>
        <p:nvSpPr>
          <p:cNvPr id="93" name="Bull Section 1"/>
          <p:cNvSpPr/>
          <p:nvPr/>
        </p:nvSpPr>
        <p:spPr>
          <a:xfrm>
            <a:off x="6098681" y="2889271"/>
            <a:ext cx="499438" cy="511737"/>
          </a:xfrm>
          <a:custGeom>
            <a:avLst/>
            <a:gdLst>
              <a:gd name="connsiteX0" fmla="*/ 0 w 499438"/>
              <a:gd name="connsiteY0" fmla="*/ 0 h 511737"/>
              <a:gd name="connsiteX1" fmla="*/ 106148 w 499438"/>
              <a:gd name="connsiteY1" fmla="*/ 10701 h 511737"/>
              <a:gd name="connsiteX2" fmla="*/ 494883 w 499438"/>
              <a:gd name="connsiteY2" fmla="*/ 329538 h 511737"/>
              <a:gd name="connsiteX3" fmla="*/ 499438 w 499438"/>
              <a:gd name="connsiteY3" fmla="*/ 344212 h 511737"/>
              <a:gd name="connsiteX4" fmla="*/ 2031 w 499438"/>
              <a:gd name="connsiteY4" fmla="*/ 511737 h 511737"/>
              <a:gd name="connsiteX5" fmla="*/ 0 w 499438"/>
              <a:gd name="connsiteY5" fmla="*/ 0 h 51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438" h="511737">
                <a:moveTo>
                  <a:pt x="0" y="0"/>
                </a:moveTo>
                <a:lnTo>
                  <a:pt x="106148" y="10701"/>
                </a:lnTo>
                <a:cubicBezTo>
                  <a:pt x="281912" y="46667"/>
                  <a:pt x="426570" y="168026"/>
                  <a:pt x="494883" y="329538"/>
                </a:cubicBezTo>
                <a:lnTo>
                  <a:pt x="499438" y="344212"/>
                </a:lnTo>
                <a:lnTo>
                  <a:pt x="2031" y="51173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A5</a:t>
            </a:r>
            <a:endParaRPr lang="en-GB" dirty="0"/>
          </a:p>
        </p:txBody>
      </p:sp>
      <p:sp>
        <p:nvSpPr>
          <p:cNvPr id="94" name="Bull Section 2"/>
          <p:cNvSpPr/>
          <p:nvPr/>
        </p:nvSpPr>
        <p:spPr>
          <a:xfrm>
            <a:off x="6103626" y="3238545"/>
            <a:ext cx="532375" cy="624988"/>
          </a:xfrm>
          <a:custGeom>
            <a:avLst/>
            <a:gdLst>
              <a:gd name="connsiteX0" fmla="*/ 496066 w 532375"/>
              <a:gd name="connsiteY0" fmla="*/ 0 h 624988"/>
              <a:gd name="connsiteX1" fmla="*/ 521404 w 532375"/>
              <a:gd name="connsiteY1" fmla="*/ 81626 h 624988"/>
              <a:gd name="connsiteX2" fmla="*/ 532375 w 532375"/>
              <a:gd name="connsiteY2" fmla="*/ 190455 h 624988"/>
              <a:gd name="connsiteX3" fmla="*/ 374213 w 532375"/>
              <a:gd name="connsiteY3" fmla="*/ 572293 h 624988"/>
              <a:gd name="connsiteX4" fmla="*/ 310346 w 532375"/>
              <a:gd name="connsiteY4" fmla="*/ 624988 h 624988"/>
              <a:gd name="connsiteX5" fmla="*/ 0 w 532375"/>
              <a:gd name="connsiteY5" fmla="*/ 171887 h 624988"/>
              <a:gd name="connsiteX6" fmla="*/ 496066 w 532375"/>
              <a:gd name="connsiteY6" fmla="*/ 0 h 62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2375" h="624988">
                <a:moveTo>
                  <a:pt x="496066" y="0"/>
                </a:moveTo>
                <a:lnTo>
                  <a:pt x="521404" y="81626"/>
                </a:lnTo>
                <a:cubicBezTo>
                  <a:pt x="528598" y="116779"/>
                  <a:pt x="532375" y="153176"/>
                  <a:pt x="532375" y="190455"/>
                </a:cubicBezTo>
                <a:cubicBezTo>
                  <a:pt x="532375" y="339572"/>
                  <a:pt x="471934" y="474572"/>
                  <a:pt x="374213" y="572293"/>
                </a:cubicBezTo>
                <a:lnTo>
                  <a:pt x="310346" y="624988"/>
                </a:lnTo>
                <a:lnTo>
                  <a:pt x="0" y="171887"/>
                </a:lnTo>
                <a:lnTo>
                  <a:pt x="496066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B5</a:t>
            </a:r>
            <a:endParaRPr lang="en-GB" dirty="0"/>
          </a:p>
        </p:txBody>
      </p:sp>
      <p:sp>
        <p:nvSpPr>
          <p:cNvPr id="95" name="Bull Section 3"/>
          <p:cNvSpPr/>
          <p:nvPr/>
        </p:nvSpPr>
        <p:spPr>
          <a:xfrm>
            <a:off x="5781960" y="3416256"/>
            <a:ext cx="628083" cy="552744"/>
          </a:xfrm>
          <a:custGeom>
            <a:avLst/>
            <a:gdLst>
              <a:gd name="connsiteX0" fmla="*/ 314041 w 628083"/>
              <a:gd name="connsiteY0" fmla="*/ 0 h 552744"/>
              <a:gd name="connsiteX1" fmla="*/ 628083 w 628083"/>
              <a:gd name="connsiteY1" fmla="*/ 450519 h 552744"/>
              <a:gd name="connsiteX2" fmla="*/ 615960 w 628083"/>
              <a:gd name="connsiteY2" fmla="*/ 460521 h 552744"/>
              <a:gd name="connsiteX3" fmla="*/ 314041 w 628083"/>
              <a:gd name="connsiteY3" fmla="*/ 552744 h 552744"/>
              <a:gd name="connsiteX4" fmla="*/ 12122 w 628083"/>
              <a:gd name="connsiteY4" fmla="*/ 460521 h 552744"/>
              <a:gd name="connsiteX5" fmla="*/ 0 w 628083"/>
              <a:gd name="connsiteY5" fmla="*/ 450519 h 552744"/>
              <a:gd name="connsiteX6" fmla="*/ 314041 w 628083"/>
              <a:gd name="connsiteY6" fmla="*/ 0 h 55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083" h="552744">
                <a:moveTo>
                  <a:pt x="314041" y="0"/>
                </a:moveTo>
                <a:lnTo>
                  <a:pt x="628083" y="450519"/>
                </a:lnTo>
                <a:lnTo>
                  <a:pt x="615960" y="460521"/>
                </a:lnTo>
                <a:cubicBezTo>
                  <a:pt x="529776" y="518746"/>
                  <a:pt x="425879" y="552744"/>
                  <a:pt x="314041" y="552744"/>
                </a:cubicBezTo>
                <a:cubicBezTo>
                  <a:pt x="202203" y="552744"/>
                  <a:pt x="98307" y="518746"/>
                  <a:pt x="12122" y="460521"/>
                </a:cubicBezTo>
                <a:lnTo>
                  <a:pt x="0" y="450519"/>
                </a:lnTo>
                <a:lnTo>
                  <a:pt x="314041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tIns="288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C5</a:t>
            </a:r>
            <a:endParaRPr lang="en-GB" dirty="0"/>
          </a:p>
        </p:txBody>
      </p:sp>
      <p:sp>
        <p:nvSpPr>
          <p:cNvPr id="96" name="Bull Section 4"/>
          <p:cNvSpPr/>
          <p:nvPr/>
        </p:nvSpPr>
        <p:spPr>
          <a:xfrm>
            <a:off x="5556001" y="3238545"/>
            <a:ext cx="532375" cy="624988"/>
          </a:xfrm>
          <a:custGeom>
            <a:avLst/>
            <a:gdLst>
              <a:gd name="connsiteX0" fmla="*/ 36309 w 532375"/>
              <a:gd name="connsiteY0" fmla="*/ 0 h 624988"/>
              <a:gd name="connsiteX1" fmla="*/ 532375 w 532375"/>
              <a:gd name="connsiteY1" fmla="*/ 171887 h 624988"/>
              <a:gd name="connsiteX2" fmla="*/ 222030 w 532375"/>
              <a:gd name="connsiteY2" fmla="*/ 624988 h 624988"/>
              <a:gd name="connsiteX3" fmla="*/ 158162 w 532375"/>
              <a:gd name="connsiteY3" fmla="*/ 572293 h 624988"/>
              <a:gd name="connsiteX4" fmla="*/ 0 w 532375"/>
              <a:gd name="connsiteY4" fmla="*/ 190455 h 624988"/>
              <a:gd name="connsiteX5" fmla="*/ 10971 w 532375"/>
              <a:gd name="connsiteY5" fmla="*/ 81626 h 624988"/>
              <a:gd name="connsiteX6" fmla="*/ 36309 w 532375"/>
              <a:gd name="connsiteY6" fmla="*/ 0 h 62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2375" h="624988">
                <a:moveTo>
                  <a:pt x="36309" y="0"/>
                </a:moveTo>
                <a:lnTo>
                  <a:pt x="532375" y="171887"/>
                </a:lnTo>
                <a:lnTo>
                  <a:pt x="222030" y="624988"/>
                </a:lnTo>
                <a:lnTo>
                  <a:pt x="158162" y="572293"/>
                </a:lnTo>
                <a:cubicBezTo>
                  <a:pt x="60442" y="474572"/>
                  <a:pt x="0" y="339572"/>
                  <a:pt x="0" y="190455"/>
                </a:cubicBezTo>
                <a:cubicBezTo>
                  <a:pt x="0" y="153176"/>
                  <a:pt x="3778" y="116779"/>
                  <a:pt x="10971" y="81626"/>
                </a:cubicBezTo>
                <a:lnTo>
                  <a:pt x="36309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  <a:endParaRPr lang="en-GB" dirty="0"/>
          </a:p>
        </p:txBody>
      </p:sp>
      <p:sp>
        <p:nvSpPr>
          <p:cNvPr id="97" name="Bull Section 5"/>
          <p:cNvSpPr/>
          <p:nvPr/>
        </p:nvSpPr>
        <p:spPr>
          <a:xfrm>
            <a:off x="5593881" y="2889271"/>
            <a:ext cx="499438" cy="511737"/>
          </a:xfrm>
          <a:custGeom>
            <a:avLst/>
            <a:gdLst>
              <a:gd name="connsiteX0" fmla="*/ 499438 w 499438"/>
              <a:gd name="connsiteY0" fmla="*/ 0 h 511737"/>
              <a:gd name="connsiteX1" fmla="*/ 497407 w 499438"/>
              <a:gd name="connsiteY1" fmla="*/ 511737 h 511737"/>
              <a:gd name="connsiteX2" fmla="*/ 0 w 499438"/>
              <a:gd name="connsiteY2" fmla="*/ 344212 h 511737"/>
              <a:gd name="connsiteX3" fmla="*/ 4555 w 499438"/>
              <a:gd name="connsiteY3" fmla="*/ 329538 h 511737"/>
              <a:gd name="connsiteX4" fmla="*/ 393290 w 499438"/>
              <a:gd name="connsiteY4" fmla="*/ 10701 h 511737"/>
              <a:gd name="connsiteX5" fmla="*/ 499438 w 499438"/>
              <a:gd name="connsiteY5" fmla="*/ 0 h 51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438" h="511737">
                <a:moveTo>
                  <a:pt x="499438" y="0"/>
                </a:moveTo>
                <a:lnTo>
                  <a:pt x="497407" y="511737"/>
                </a:lnTo>
                <a:lnTo>
                  <a:pt x="0" y="344212"/>
                </a:lnTo>
                <a:lnTo>
                  <a:pt x="4555" y="329538"/>
                </a:lnTo>
                <a:cubicBezTo>
                  <a:pt x="72869" y="168026"/>
                  <a:pt x="217527" y="46667"/>
                  <a:pt x="393290" y="10701"/>
                </a:cubicBezTo>
                <a:lnTo>
                  <a:pt x="499438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E5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8978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7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1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7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1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7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1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7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1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7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1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7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1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indefinit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7" dur="indefinit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indefinit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indefinit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1" dur="indefinit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7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1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7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1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indefinit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7" dur="indefinit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indefinit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indefinit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1" dur="indefinit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7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1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132</TotalTime>
  <Words>20</Words>
  <Application>Microsoft Office PowerPoint</Application>
  <PresentationFormat>Personnalisé</PresentationFormat>
  <Paragraphs>20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Module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2</cp:revision>
  <dcterms:created xsi:type="dcterms:W3CDTF">2016-12-27T00:31:09Z</dcterms:created>
  <dcterms:modified xsi:type="dcterms:W3CDTF">2018-11-13T01:31:08Z</dcterms:modified>
</cp:coreProperties>
</file>