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5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4 Answers" id="{4FFF0999-561C-497F-8FEA-7E80089AA107}">
          <p14:sldIdLst>
            <p14:sldId id="256"/>
            <p14:sldId id="257"/>
            <p14:sldId id="258"/>
            <p14:sldId id="259"/>
          </p14:sldIdLst>
        </p14:section>
        <p14:section name="6 Answers" id="{D9B52F69-9D4F-4E2A-BF60-A41F73727048}">
          <p14:sldIdLst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8 Answers" id="{7EC39894-E3BF-4062-8073-65A8133B26F9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63A8"/>
    <a:srgbClr val="183C5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C6AFB74-E868-45BB-8BB4-79BD00CB3CF1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AE24AC1-71A0-49C3-965D-BD39AC9CF28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4800" b="1" dirty="0" err="1" smtClean="0"/>
              <a:t>Let’s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review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our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grammar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lesson</a:t>
            </a:r>
            <a:endParaRPr lang="fr-FR" sz="4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i="1" dirty="0" smtClean="0"/>
              <a:t>Instructions: </a:t>
            </a:r>
          </a:p>
          <a:p>
            <a:pPr>
              <a:buNone/>
            </a:pPr>
            <a:r>
              <a:rPr lang="fr-FR" b="1" i="1" dirty="0" smtClean="0"/>
              <a:t>   Read </a:t>
            </a:r>
            <a:r>
              <a:rPr lang="fr-FR" b="1" i="1" dirty="0" err="1" smtClean="0"/>
              <a:t>these</a:t>
            </a:r>
            <a:r>
              <a:rPr lang="fr-FR" b="1" i="1" dirty="0" smtClean="0"/>
              <a:t> instructions to </a:t>
            </a:r>
            <a:r>
              <a:rPr lang="fr-FR" b="1" i="1" dirty="0" err="1" smtClean="0"/>
              <a:t>your</a:t>
            </a:r>
            <a:r>
              <a:rPr lang="fr-FR" b="1" i="1" dirty="0" smtClean="0"/>
              <a:t> </a:t>
            </a:r>
            <a:r>
              <a:rPr lang="fr-FR" b="1" i="1" dirty="0" err="1" smtClean="0"/>
              <a:t>students</a:t>
            </a:r>
            <a:r>
              <a:rPr lang="fr-FR" b="1" i="1" dirty="0" smtClean="0"/>
              <a:t> </a:t>
            </a:r>
            <a:r>
              <a:rPr lang="fr-FR" b="1" i="1" dirty="0" err="1" smtClean="0"/>
              <a:t>before</a:t>
            </a:r>
            <a:r>
              <a:rPr lang="fr-FR" b="1" i="1" dirty="0" smtClean="0"/>
              <a:t> </a:t>
            </a:r>
            <a:r>
              <a:rPr lang="fr-FR" b="1" i="1" dirty="0" err="1" smtClean="0"/>
              <a:t>you</a:t>
            </a:r>
            <a:r>
              <a:rPr lang="fr-FR" b="1" i="1" dirty="0" smtClean="0"/>
              <a:t> </a:t>
            </a:r>
            <a:r>
              <a:rPr lang="fr-FR" b="1" i="1" dirty="0" err="1" smtClean="0"/>
              <a:t>play</a:t>
            </a:r>
            <a:r>
              <a:rPr lang="fr-FR" b="1" i="1" dirty="0" smtClean="0"/>
              <a:t> the </a:t>
            </a:r>
            <a:r>
              <a:rPr lang="fr-FR" b="1" i="1" dirty="0" err="1" smtClean="0"/>
              <a:t>game</a:t>
            </a:r>
            <a:r>
              <a:rPr lang="fr-FR" b="1" i="1" dirty="0" smtClean="0"/>
              <a:t>. </a:t>
            </a:r>
            <a:r>
              <a:rPr lang="fr-FR" b="1" i="1" dirty="0" err="1" smtClean="0"/>
              <a:t>Make</a:t>
            </a:r>
            <a:r>
              <a:rPr lang="fr-FR" b="1" i="1" dirty="0" smtClean="0"/>
              <a:t> sure </a:t>
            </a:r>
            <a:r>
              <a:rPr lang="fr-FR" b="1" i="1" dirty="0" err="1" smtClean="0"/>
              <a:t>they</a:t>
            </a:r>
            <a:r>
              <a:rPr lang="fr-FR" b="1" i="1" dirty="0" smtClean="0"/>
              <a:t> all </a:t>
            </a:r>
            <a:r>
              <a:rPr lang="fr-FR" b="1" i="1" dirty="0" err="1" smtClean="0"/>
              <a:t>understand</a:t>
            </a:r>
            <a:r>
              <a:rPr lang="fr-FR" b="1" i="1" dirty="0" smtClean="0"/>
              <a:t> </a:t>
            </a:r>
            <a:r>
              <a:rPr lang="fr-FR" b="1" i="1" dirty="0" err="1" smtClean="0"/>
              <a:t>them</a:t>
            </a:r>
            <a:r>
              <a:rPr lang="fr-FR" b="1" i="1" dirty="0" smtClean="0"/>
              <a:t>. </a:t>
            </a:r>
          </a:p>
          <a:p>
            <a:pPr>
              <a:buNone/>
            </a:pPr>
            <a:endParaRPr lang="fr-FR" b="1" i="1" dirty="0" smtClean="0"/>
          </a:p>
          <a:p>
            <a:pPr>
              <a:buNone/>
            </a:pPr>
            <a:r>
              <a:rPr lang="fr-FR" dirty="0" smtClean="0"/>
              <a:t>   I </a:t>
            </a:r>
            <a:r>
              <a:rPr lang="fr-FR" dirty="0" err="1" smtClean="0"/>
              <a:t>will</a:t>
            </a:r>
            <a:r>
              <a:rPr lang="fr-FR" dirty="0" smtClean="0"/>
              <a:t> show </a:t>
            </a:r>
            <a:r>
              <a:rPr lang="fr-FR" dirty="0" err="1" smtClean="0"/>
              <a:t>you</a:t>
            </a:r>
            <a:r>
              <a:rPr lang="fr-FR" dirty="0" smtClean="0"/>
              <a:t> a couple of sentences in the active </a:t>
            </a:r>
            <a:r>
              <a:rPr lang="fr-FR" dirty="0" err="1" smtClean="0"/>
              <a:t>voice</a:t>
            </a:r>
            <a:r>
              <a:rPr lang="fr-FR" dirty="0" smtClean="0"/>
              <a:t>. Under </a:t>
            </a:r>
            <a:r>
              <a:rPr lang="fr-FR" dirty="0" err="1" smtClean="0"/>
              <a:t>each</a:t>
            </a:r>
            <a:r>
              <a:rPr lang="fr-FR" dirty="0" smtClean="0"/>
              <a:t> sentence, </a:t>
            </a:r>
            <a:r>
              <a:rPr lang="fr-FR" dirty="0" err="1" smtClean="0"/>
              <a:t>there</a:t>
            </a:r>
            <a:r>
              <a:rPr lang="fr-FR" dirty="0" smtClean="0"/>
              <a:t> are four options. </a:t>
            </a:r>
            <a:r>
              <a:rPr lang="fr-FR" dirty="0" err="1" smtClean="0"/>
              <a:t>Choose</a:t>
            </a:r>
            <a:r>
              <a:rPr lang="fr-FR" dirty="0" smtClean="0"/>
              <a:t> </a:t>
            </a:r>
            <a:r>
              <a:rPr lang="fr-FR" dirty="0" err="1" smtClean="0"/>
              <a:t>among</a:t>
            </a:r>
            <a:r>
              <a:rPr lang="fr-FR" dirty="0" smtClean="0"/>
              <a:t> </a:t>
            </a:r>
            <a:r>
              <a:rPr lang="fr-FR" dirty="0" err="1" smtClean="0"/>
              <a:t>them</a:t>
            </a:r>
            <a:r>
              <a:rPr lang="fr-FR" dirty="0" smtClean="0"/>
              <a:t> the correct </a:t>
            </a:r>
            <a:r>
              <a:rPr lang="fr-FR" dirty="0" err="1" smtClean="0"/>
              <a:t>answer</a:t>
            </a:r>
            <a:r>
              <a:rPr lang="fr-FR" dirty="0" smtClean="0"/>
              <a:t>.</a:t>
            </a:r>
          </a:p>
          <a:p>
            <a:pPr>
              <a:buNone/>
            </a:pPr>
            <a:r>
              <a:rPr lang="fr-FR" dirty="0" smtClean="0"/>
              <a:t>   (There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one possible </a:t>
            </a:r>
            <a:r>
              <a:rPr lang="fr-FR" dirty="0" err="1" smtClean="0"/>
              <a:t>answer</a:t>
            </a:r>
            <a:r>
              <a:rPr lang="fr-FR" dirty="0" smtClean="0"/>
              <a:t>)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en-GB" sz="4400" dirty="0" smtClean="0">
                <a:latin typeface="+mj-lt"/>
              </a:rPr>
              <a:t>The apple was eaten by the boy 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The apple eaten by the boy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en-GB" sz="4400" dirty="0" smtClean="0">
                <a:latin typeface="+mj-lt"/>
              </a:rPr>
              <a:t>The apple is eaten by the boy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The boy has eaten the apple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1)    The boy ate the apple 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796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My homework has finished 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en-GB" sz="4400" dirty="0" smtClean="0">
                <a:latin typeface="+mj-lt"/>
              </a:rPr>
              <a:t>My homework has been finished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en-GB" sz="4400" dirty="0" smtClean="0">
                <a:latin typeface="+mj-lt"/>
              </a:rPr>
              <a:t>My homework had been finished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My homework is finished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2) I have finished my homework 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780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Dinner is being cooked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Dinner has been cooked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Dinner was being cooked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Dinner is cooked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3) My mum was cooking dinner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823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en-GB" sz="4400" dirty="0" smtClean="0">
                <a:latin typeface="+mj-lt"/>
              </a:rPr>
              <a:t>The newspaper </a:t>
            </a:r>
            <a:r>
              <a:rPr lang="en-GB" sz="4400" dirty="0" smtClean="0">
                <a:latin typeface="+mj-lt"/>
              </a:rPr>
              <a:t>are read everyday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The newspaper is being read everyday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The newspaper is red everyday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en-GB" sz="4400" dirty="0" smtClean="0">
                <a:latin typeface="+mj-lt"/>
              </a:rPr>
              <a:t>The newspaper is read everyday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4) My father reads the newspaper everyday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452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were being revised  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is being revised 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has been revised 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are revised 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5) My sister was revising grammar lessons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19333" y="4805481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are being revised </a:t>
            </a:r>
            <a:endParaRPr lang="en-GB" sz="4400" dirty="0">
              <a:latin typeface="+mj-lt"/>
            </a:endParaRP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Grammar lessons were revised 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441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Many schools were built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Many schools had been built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They had built many schools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Many schools have been built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6) They had built many schools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Many schools have been build </a:t>
            </a:r>
            <a:endParaRPr lang="en-GB" sz="4400" dirty="0">
              <a:latin typeface="+mj-lt"/>
            </a:endParaRP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Many schools are being built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80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r>
              <a:rPr lang="en-GB" sz="4400" dirty="0" smtClean="0">
                <a:latin typeface="+mj-lt"/>
              </a:rPr>
              <a:t>The information is being given by them 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information was given by them </a:t>
            </a:r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information was given by us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information is given 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 smtClean="0">
                <a:latin typeface="+mj-lt"/>
              </a:rPr>
              <a:t>7) They gave us the information 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information is being given </a:t>
            </a:r>
            <a:endParaRPr lang="en-GB" sz="4400" dirty="0">
              <a:latin typeface="+mj-lt"/>
            </a:endParaRP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information was being given 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100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Correct 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291556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Correct 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20766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45956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458189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459567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8540" y="3624907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3091" y="3623530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3623530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98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793003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791626"/>
            <a:ext cx="1157800" cy="108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791626"/>
            <a:ext cx="4356060" cy="108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Correct 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8164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348450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228190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400682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343088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4952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201858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421844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034094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1" name="B"/>
          <p:cNvSpPr/>
          <p:nvPr/>
        </p:nvSpPr>
        <p:spPr>
          <a:xfrm>
            <a:off x="6323091" y="2032717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034095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0" name="C"/>
          <p:cNvSpPr/>
          <p:nvPr/>
        </p:nvSpPr>
        <p:spPr>
          <a:xfrm>
            <a:off x="316951" y="304075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4751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2" name="D"/>
          <p:cNvSpPr/>
          <p:nvPr/>
        </p:nvSpPr>
        <p:spPr>
          <a:xfrm>
            <a:off x="6321502" y="3039382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79302" y="3039382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162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E"/>
          <p:cNvSpPr/>
          <p:nvPr/>
        </p:nvSpPr>
        <p:spPr>
          <a:xfrm>
            <a:off x="316951" y="4046046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" name="E_answer"/>
          <p:cNvSpPr/>
          <p:nvPr/>
        </p:nvSpPr>
        <p:spPr>
          <a:xfrm>
            <a:off x="1474751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18" name="F"/>
          <p:cNvSpPr/>
          <p:nvPr/>
        </p:nvSpPr>
        <p:spPr>
          <a:xfrm>
            <a:off x="6321502" y="4044669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F_answer"/>
          <p:cNvSpPr/>
          <p:nvPr/>
        </p:nvSpPr>
        <p:spPr>
          <a:xfrm>
            <a:off x="7479302" y="4044669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4" name="G"/>
          <p:cNvSpPr/>
          <p:nvPr/>
        </p:nvSpPr>
        <p:spPr>
          <a:xfrm>
            <a:off x="316951" y="5038150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5" name="G_answer"/>
          <p:cNvSpPr/>
          <p:nvPr/>
        </p:nvSpPr>
        <p:spPr>
          <a:xfrm>
            <a:off x="1474751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Answer</a:t>
            </a:r>
          </a:p>
        </p:txBody>
      </p:sp>
      <p:sp>
        <p:nvSpPr>
          <p:cNvPr id="26" name="H"/>
          <p:cNvSpPr/>
          <p:nvPr/>
        </p:nvSpPr>
        <p:spPr>
          <a:xfrm>
            <a:off x="6321502" y="5036773"/>
            <a:ext cx="115780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0" name="H_answer"/>
          <p:cNvSpPr/>
          <p:nvPr/>
        </p:nvSpPr>
        <p:spPr>
          <a:xfrm>
            <a:off x="7479302" y="5036773"/>
            <a:ext cx="4356060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Correct Answer</a:t>
            </a:r>
          </a:p>
        </p:txBody>
      </p:sp>
    </p:spTree>
    <p:extLst>
      <p:ext uri="{BB962C8B-B14F-4D97-AF65-F5344CB8AC3E}">
        <p14:creationId xmlns="" xmlns:p14="http://schemas.microsoft.com/office/powerpoint/2010/main" val="254789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97</TotalTime>
  <Words>543</Words>
  <Application>Microsoft Office PowerPoint</Application>
  <PresentationFormat>Personnalisé</PresentationFormat>
  <Paragraphs>292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Fonderie</vt:lpstr>
      <vt:lpstr>Let’s review our grammar lesson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3</cp:revision>
  <dcterms:created xsi:type="dcterms:W3CDTF">2016-12-18T03:02:54Z</dcterms:created>
  <dcterms:modified xsi:type="dcterms:W3CDTF">2018-11-12T17:08:52Z</dcterms:modified>
</cp:coreProperties>
</file>