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A54B"/>
    <a:srgbClr val="FF99CC"/>
    <a:srgbClr val="AA73D5"/>
    <a:srgbClr val="E08B52"/>
    <a:srgbClr val="E6A5D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9" autoAdjust="0"/>
    <p:restoredTop sz="90370" autoAdjust="0"/>
  </p:normalViewPr>
  <p:slideViewPr>
    <p:cSldViewPr snapToGrid="0">
      <p:cViewPr>
        <p:scale>
          <a:sx n="67" d="100"/>
          <a:sy n="67" d="100"/>
        </p:scale>
        <p:origin x="-57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0BA050-5E27-4C87-9513-E8B40BE52BB6}" type="datetimeFigureOut">
              <a:rPr lang="en-GB" smtClean="0"/>
              <a:pPr/>
              <a:t>14/02/2019</a:t>
            </a:fld>
            <a:endParaRPr lang="en-GB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88DA9B-EF7B-4AFE-B391-73F8B9AFDA92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1937185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CLICK ON A NUMBER TO GO TO A QUESTION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8DA9B-EF7B-4AFE-B391-73F8B9AFDA92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8321701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CLICK ON THE QUESTION BOX TO REVEAL</a:t>
            </a:r>
            <a:r>
              <a:rPr lang="en-GB" baseline="0" dirty="0"/>
              <a:t> THE ANSWER</a:t>
            </a:r>
          </a:p>
          <a:p>
            <a:r>
              <a:rPr lang="en-GB" baseline="0" dirty="0"/>
              <a:t>CLICK ON THE ANSWER BOX TO RETURN TO THE MAIN MENU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8DA9B-EF7B-4AFE-B391-73F8B9AFDA92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1396836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CLICK ON THE QUESTION BOX TO REVEAL</a:t>
            </a:r>
            <a:r>
              <a:rPr lang="en-GB" baseline="0" dirty="0"/>
              <a:t> THE ANSWER</a:t>
            </a:r>
          </a:p>
          <a:p>
            <a:r>
              <a:rPr lang="en-GB" baseline="0" dirty="0"/>
              <a:t>CLICK ON THE ANSWER BOX TO RETURN TO THE MAIN MENU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8DA9B-EF7B-4AFE-B391-73F8B9AFDA92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4679912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CLICK ON THE QUESTION BOX TO REVEAL</a:t>
            </a:r>
            <a:r>
              <a:rPr lang="en-GB" baseline="0" dirty="0"/>
              <a:t> THE ANSWER</a:t>
            </a:r>
          </a:p>
          <a:p>
            <a:r>
              <a:rPr lang="en-GB" baseline="0" dirty="0"/>
              <a:t>CLICK ON THE ANSWER BOX TO RETURN TO THE MAIN MENU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8DA9B-EF7B-4AFE-B391-73F8B9AFDA92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6817031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CLICK ON THE QUESTION BOX TO REVEAL</a:t>
            </a:r>
            <a:r>
              <a:rPr lang="en-GB" baseline="0" dirty="0"/>
              <a:t> THE ANSWER</a:t>
            </a:r>
          </a:p>
          <a:p>
            <a:r>
              <a:rPr lang="en-GB" baseline="0" dirty="0"/>
              <a:t>CLICK ON THE ANSWER BOX TO RETURN TO THE MAIN MENU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8DA9B-EF7B-4AFE-B391-73F8B9AFDA92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8668207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CLICK ON THE QUESTION BOX TO REVEAL</a:t>
            </a:r>
            <a:r>
              <a:rPr lang="en-GB" baseline="0" dirty="0"/>
              <a:t> THE ANSWER</a:t>
            </a:r>
          </a:p>
          <a:p>
            <a:r>
              <a:rPr lang="en-GB" baseline="0" dirty="0"/>
              <a:t>CLICK ON THE ANSWER BOX TO RETURN TO THE MAIN MENU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8DA9B-EF7B-4AFE-B391-73F8B9AFDA92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9457310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CLICK ON THE QUESTION BOX TO REVEAL</a:t>
            </a:r>
            <a:r>
              <a:rPr lang="en-GB" baseline="0" dirty="0"/>
              <a:t> THE ANSWER</a:t>
            </a:r>
          </a:p>
          <a:p>
            <a:r>
              <a:rPr lang="en-GB" baseline="0" dirty="0"/>
              <a:t>CLICK ON THE ANSWER BOX TO RETURN TO THE MAIN MENU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8DA9B-EF7B-4AFE-B391-73F8B9AFDA92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0377144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CLICK ON THE QUESTION BOX TO REVEAL</a:t>
            </a:r>
            <a:r>
              <a:rPr lang="en-GB" baseline="0" dirty="0"/>
              <a:t> THE ANSWER</a:t>
            </a:r>
          </a:p>
          <a:p>
            <a:r>
              <a:rPr lang="en-GB" baseline="0" dirty="0"/>
              <a:t>CLICK ON THE ANSWER BOX TO RETURN TO THE MAIN MENU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8DA9B-EF7B-4AFE-B391-73F8B9AFDA92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393402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CLICK ON THE QUESTION BOX TO REVEAL</a:t>
            </a:r>
            <a:r>
              <a:rPr lang="en-GB" baseline="0" dirty="0"/>
              <a:t> THE ANSWER</a:t>
            </a:r>
          </a:p>
          <a:p>
            <a:r>
              <a:rPr lang="en-GB" baseline="0" dirty="0"/>
              <a:t>CLICK ON THE ANSWER BOX TO RETURN TO THE MAIN MENU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8DA9B-EF7B-4AFE-B391-73F8B9AFDA92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4864863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CLICK ON THE QUESTION BOX TO REVEAL</a:t>
            </a:r>
            <a:r>
              <a:rPr lang="en-GB" baseline="0" dirty="0"/>
              <a:t> THE ANSWER</a:t>
            </a:r>
          </a:p>
          <a:p>
            <a:r>
              <a:rPr lang="en-GB" baseline="0" dirty="0"/>
              <a:t>CLICK ON THE ANSWER BOX TO RETURN TO THE MAIN MENU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8DA9B-EF7B-4AFE-B391-73F8B9AFDA92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6327605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CLICK ON THE QUESTION BOX TO REVEAL</a:t>
            </a:r>
            <a:r>
              <a:rPr lang="en-GB" baseline="0" dirty="0"/>
              <a:t> THE ANSWER</a:t>
            </a:r>
          </a:p>
          <a:p>
            <a:r>
              <a:rPr lang="en-GB" baseline="0" dirty="0"/>
              <a:t>CLICK ON THE ANSWER BOX TO RETURN TO THE MAIN MENU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8DA9B-EF7B-4AFE-B391-73F8B9AFDA92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3766316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CLICK ON THE QUESTION BOX TO REVEAL</a:t>
            </a:r>
            <a:r>
              <a:rPr lang="en-GB" baseline="0" dirty="0"/>
              <a:t> THE ANSWER</a:t>
            </a:r>
          </a:p>
          <a:p>
            <a:r>
              <a:rPr lang="en-GB" baseline="0" dirty="0"/>
              <a:t>CLICK ON THE ANSWER BOX TO RETURN TO THE MAIN MENU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8DA9B-EF7B-4AFE-B391-73F8B9AFDA92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6669269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CLICK ON THE QUESTION BOX TO REVEAL</a:t>
            </a:r>
            <a:r>
              <a:rPr lang="en-GB" baseline="0" dirty="0"/>
              <a:t> THE ANSWER</a:t>
            </a:r>
          </a:p>
          <a:p>
            <a:r>
              <a:rPr lang="en-GB" baseline="0" dirty="0"/>
              <a:t>CLICK ON THE ANSWER BOX TO RETURN TO THE MAIN MENU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8DA9B-EF7B-4AFE-B391-73F8B9AFDA92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6946810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CLICK ON THE QUESTION BOX TO REVEAL</a:t>
            </a:r>
            <a:r>
              <a:rPr lang="en-GB" baseline="0" dirty="0"/>
              <a:t> THE ANSWER</a:t>
            </a:r>
          </a:p>
          <a:p>
            <a:r>
              <a:rPr lang="en-GB" baseline="0" dirty="0"/>
              <a:t>CLICK ON THE ANSWER BOX TO RETURN TO THE MAIN MENU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8DA9B-EF7B-4AFE-B391-73F8B9AFDA92}" type="slidenum">
              <a:rPr lang="en-GB" smtClean="0"/>
              <a:pPr/>
              <a:t>14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4979871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CLICK ON THE QUESTION BOX TO REVEAL</a:t>
            </a:r>
            <a:r>
              <a:rPr lang="en-GB" baseline="0" dirty="0"/>
              <a:t> THE ANSWER</a:t>
            </a:r>
          </a:p>
          <a:p>
            <a:r>
              <a:rPr lang="en-GB" baseline="0" dirty="0"/>
              <a:t>CLICK ON THE ANSWER BOX TO RETURN TO THE MAIN MENU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8DA9B-EF7B-4AFE-B391-73F8B9AFDA92}" type="slidenum">
              <a:rPr lang="en-GB" smtClean="0"/>
              <a:pPr/>
              <a:t>15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2563027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CLICK ON THE QUESTION BOX TO REVEAL</a:t>
            </a:r>
            <a:r>
              <a:rPr lang="en-GB" baseline="0" dirty="0"/>
              <a:t> THE ANSWER</a:t>
            </a:r>
          </a:p>
          <a:p>
            <a:r>
              <a:rPr lang="en-GB" baseline="0" dirty="0"/>
              <a:t>CLICK ON THE ANSWER BOX TO RETURN TO THE MAIN MENU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8DA9B-EF7B-4AFE-B391-73F8B9AFDA92}" type="slidenum">
              <a:rPr lang="en-GB" smtClean="0"/>
              <a:pPr/>
              <a:t>16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0537480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CLICK ON THE QUESTION BOX TO REVEAL</a:t>
            </a:r>
            <a:r>
              <a:rPr lang="en-GB" baseline="0" dirty="0"/>
              <a:t> THE ANSWER</a:t>
            </a:r>
          </a:p>
          <a:p>
            <a:r>
              <a:rPr lang="en-GB" baseline="0" dirty="0"/>
              <a:t>CLICK ON THE ANSWER BOX TO RETURN TO THE MAIN MENU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8DA9B-EF7B-4AFE-B391-73F8B9AFDA92}" type="slidenum">
              <a:rPr lang="en-GB" smtClean="0"/>
              <a:pPr/>
              <a:t>17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5691032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CLICK ON THE QUESTION BOX TO REVEAL</a:t>
            </a:r>
            <a:r>
              <a:rPr lang="en-GB" baseline="0" dirty="0"/>
              <a:t> THE ANSWER</a:t>
            </a:r>
          </a:p>
          <a:p>
            <a:r>
              <a:rPr lang="en-GB" baseline="0" dirty="0"/>
              <a:t>CLICK ON THE ANSWER BOX TO RETURN TO THE MAIN MENU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8DA9B-EF7B-4AFE-B391-73F8B9AFDA92}" type="slidenum">
              <a:rPr lang="en-GB" smtClean="0"/>
              <a:pPr/>
              <a:t>18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5732351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CLICK ON THE QUESTION BOX TO REVEAL</a:t>
            </a:r>
            <a:r>
              <a:rPr lang="en-GB" baseline="0" dirty="0"/>
              <a:t> THE ANSWER</a:t>
            </a:r>
          </a:p>
          <a:p>
            <a:r>
              <a:rPr lang="en-GB" baseline="0" dirty="0"/>
              <a:t>CLICK ON THE ANSWER BOX TO RETURN TO THE MAIN MENU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8DA9B-EF7B-4AFE-B391-73F8B9AFDA92}" type="slidenum">
              <a:rPr lang="en-GB" smtClean="0"/>
              <a:pPr/>
              <a:t>19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41567969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CLICK ON THE QUESTION BOX TO REVEAL</a:t>
            </a:r>
            <a:r>
              <a:rPr lang="en-GB" baseline="0" dirty="0"/>
              <a:t> THE ANSWER</a:t>
            </a:r>
          </a:p>
          <a:p>
            <a:r>
              <a:rPr lang="en-GB" baseline="0" dirty="0"/>
              <a:t>CLICK ON THE ANSWER BOX TO RETURN TO THE MAIN MENU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8DA9B-EF7B-4AFE-B391-73F8B9AFDA92}" type="slidenum">
              <a:rPr lang="en-GB" smtClean="0"/>
              <a:pPr/>
              <a:t>20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61004931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CLICK ON THE QUESTION BOX TO REVEAL</a:t>
            </a:r>
            <a:r>
              <a:rPr lang="en-GB" baseline="0" dirty="0"/>
              <a:t> THE ANSWER</a:t>
            </a:r>
          </a:p>
          <a:p>
            <a:r>
              <a:rPr lang="en-GB" baseline="0" dirty="0"/>
              <a:t>CLICK ON THE ANSWER BOX TO RETURN TO THE MAIN MENU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8DA9B-EF7B-4AFE-B391-73F8B9AFDA92}" type="slidenum">
              <a:rPr lang="en-GB" smtClean="0"/>
              <a:pPr/>
              <a:t>21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0354392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CLICK ON THE QUESTION BOX TO REVEAL</a:t>
            </a:r>
            <a:r>
              <a:rPr lang="en-GB" baseline="0" dirty="0"/>
              <a:t> THE ANSWER</a:t>
            </a:r>
          </a:p>
          <a:p>
            <a:r>
              <a:rPr lang="en-GB" baseline="0" dirty="0"/>
              <a:t>CLICK ON THE ANSWER BOX TO RETURN TO THE MAIN MENU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8DA9B-EF7B-4AFE-B391-73F8B9AFDA92}" type="slidenum">
              <a:rPr lang="en-GB" smtClean="0"/>
              <a:pPr/>
              <a:t>22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41334830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CLICK ON THE QUESTION BOX TO REVEAL</a:t>
            </a:r>
            <a:r>
              <a:rPr lang="en-GB" baseline="0" dirty="0"/>
              <a:t> THE ANSWER</a:t>
            </a:r>
          </a:p>
          <a:p>
            <a:r>
              <a:rPr lang="en-GB" baseline="0" dirty="0"/>
              <a:t>CLICK ON THE ANSWER BOX TO RETURN TO THE MAIN MENU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8DA9B-EF7B-4AFE-B391-73F8B9AFDA92}" type="slidenum">
              <a:rPr lang="en-GB" smtClean="0"/>
              <a:pPr/>
              <a:t>23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93407941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CLICK ON THE QUESTION BOX TO REVEAL</a:t>
            </a:r>
            <a:r>
              <a:rPr lang="en-GB" baseline="0" dirty="0"/>
              <a:t> THE ANSWER</a:t>
            </a:r>
          </a:p>
          <a:p>
            <a:r>
              <a:rPr lang="en-GB" baseline="0" dirty="0"/>
              <a:t>CLICK ON THE ANSWER BOX TO RETURN TO THE MAIN MENU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8DA9B-EF7B-4AFE-B391-73F8B9AFDA92}" type="slidenum">
              <a:rPr lang="en-GB" smtClean="0"/>
              <a:pPr/>
              <a:t>24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68693954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CLICK ON THE QUESTION BOX TO REVEAL</a:t>
            </a:r>
            <a:r>
              <a:rPr lang="en-GB" baseline="0" dirty="0"/>
              <a:t> THE ANSWER</a:t>
            </a:r>
          </a:p>
          <a:p>
            <a:r>
              <a:rPr lang="en-GB" baseline="0" dirty="0"/>
              <a:t>CLICK ON THE ANSWER BOX TO RETURN TO THE MAIN MENU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8DA9B-EF7B-4AFE-B391-73F8B9AFDA92}" type="slidenum">
              <a:rPr lang="en-GB" smtClean="0"/>
              <a:pPr/>
              <a:t>25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99627841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CLICK ON THE QUESTION BOX TO REVEAL</a:t>
            </a:r>
            <a:r>
              <a:rPr lang="en-GB" baseline="0" dirty="0"/>
              <a:t> THE ANSWER</a:t>
            </a:r>
          </a:p>
          <a:p>
            <a:r>
              <a:rPr lang="en-GB" baseline="0" dirty="0"/>
              <a:t>CLICK ON THE ANSWER BOX TO RETURN TO THE MAIN MENU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8DA9B-EF7B-4AFE-B391-73F8B9AFDA92}" type="slidenum">
              <a:rPr lang="en-GB" smtClean="0"/>
              <a:pPr/>
              <a:t>26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86500105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CLICK ON THE QUESTION BOX TO REVEAL</a:t>
            </a:r>
            <a:r>
              <a:rPr lang="en-GB" baseline="0" dirty="0"/>
              <a:t> THE ANSWER</a:t>
            </a:r>
          </a:p>
          <a:p>
            <a:r>
              <a:rPr lang="en-GB" baseline="0" dirty="0"/>
              <a:t>CLICK ON THE ANSWER BOX TO RETURN TO THE MAIN MENU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8DA9B-EF7B-4AFE-B391-73F8B9AFDA92}" type="slidenum">
              <a:rPr lang="en-GB" smtClean="0"/>
              <a:pPr/>
              <a:t>27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26983949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CLICK ON THE QUESTION BOX TO REVEAL</a:t>
            </a:r>
            <a:r>
              <a:rPr lang="en-GB" baseline="0" dirty="0"/>
              <a:t> THE ANSWER</a:t>
            </a:r>
          </a:p>
          <a:p>
            <a:r>
              <a:rPr lang="en-GB" baseline="0" dirty="0"/>
              <a:t>CLICK ON THE ANSWER BOX TO RETURN TO THE MAIN MENU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8DA9B-EF7B-4AFE-B391-73F8B9AFDA92}" type="slidenum">
              <a:rPr lang="en-GB" smtClean="0"/>
              <a:pPr/>
              <a:t>28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15587973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CLICK ON THE QUESTION BOX TO REVEAL</a:t>
            </a:r>
            <a:r>
              <a:rPr lang="en-GB" baseline="0" dirty="0"/>
              <a:t> THE ANSWER</a:t>
            </a:r>
          </a:p>
          <a:p>
            <a:r>
              <a:rPr lang="en-GB" baseline="0" dirty="0"/>
              <a:t>CLICK ON THE ANSWER BOX TO RETURN TO THE MAIN MENU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8DA9B-EF7B-4AFE-B391-73F8B9AFDA92}" type="slidenum">
              <a:rPr lang="en-GB" smtClean="0"/>
              <a:pPr/>
              <a:t>29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34789661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CLICK ON THE QUESTION BOX TO REVEAL</a:t>
            </a:r>
            <a:r>
              <a:rPr lang="en-GB" baseline="0" dirty="0"/>
              <a:t> THE ANSWER</a:t>
            </a:r>
          </a:p>
          <a:p>
            <a:r>
              <a:rPr lang="en-GB" baseline="0" dirty="0"/>
              <a:t>CLICK ON THE ANSWER BOX TO RETURN TO THE MAIN MENU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8DA9B-EF7B-4AFE-B391-73F8B9AFDA92}" type="slidenum">
              <a:rPr lang="en-GB" smtClean="0"/>
              <a:pPr/>
              <a:t>30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420209436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CLICK ON THE QUESTION BOX TO REVEAL</a:t>
            </a:r>
            <a:r>
              <a:rPr lang="en-GB" baseline="0" dirty="0"/>
              <a:t> THE ANSWER</a:t>
            </a:r>
          </a:p>
          <a:p>
            <a:r>
              <a:rPr lang="en-GB" baseline="0" dirty="0"/>
              <a:t>CLICK ON THE ANSWER BOX TO RETURN TO THE MAIN MENU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8DA9B-EF7B-4AFE-B391-73F8B9AFDA92}" type="slidenum">
              <a:rPr lang="en-GB" smtClean="0"/>
              <a:pPr/>
              <a:t>31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83983377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CLICK ON THE QUESTION BOX TO REVEAL</a:t>
            </a:r>
            <a:r>
              <a:rPr lang="en-GB" baseline="0" dirty="0"/>
              <a:t> THE ANSWER</a:t>
            </a:r>
          </a:p>
          <a:p>
            <a:r>
              <a:rPr lang="en-GB" baseline="0" dirty="0"/>
              <a:t>CLICK ON THE ANSWER BOX TO RETURN TO THE MAIN MENU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8DA9B-EF7B-4AFE-B391-73F8B9AFDA92}" type="slidenum">
              <a:rPr lang="en-GB" smtClean="0"/>
              <a:pPr/>
              <a:t>32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03429468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CLICK ON THE QUESTION BOX TO REVEAL</a:t>
            </a:r>
            <a:r>
              <a:rPr lang="en-GB" baseline="0" dirty="0"/>
              <a:t> THE ANSWER</a:t>
            </a:r>
          </a:p>
          <a:p>
            <a:r>
              <a:rPr lang="en-GB" baseline="0" dirty="0"/>
              <a:t>CLICK ON THE ANSWER BOX TO RETURN TO THE MAIN MENU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8DA9B-EF7B-4AFE-B391-73F8B9AFDA92}" type="slidenum">
              <a:rPr lang="en-GB" smtClean="0"/>
              <a:pPr/>
              <a:t>33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80338923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CLICK ON THE QUESTION BOX TO REVEAL</a:t>
            </a:r>
            <a:r>
              <a:rPr lang="en-GB" baseline="0" dirty="0"/>
              <a:t> THE ANSWER</a:t>
            </a:r>
          </a:p>
          <a:p>
            <a:r>
              <a:rPr lang="en-GB" baseline="0" dirty="0"/>
              <a:t>CLICK ON THE ANSWER BOX TO RETURN TO THE MAIN MENU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8DA9B-EF7B-4AFE-B391-73F8B9AFDA92}" type="slidenum">
              <a:rPr lang="en-GB" smtClean="0"/>
              <a:pPr/>
              <a:t>34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27146409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CLICK ON THE QUESTION BOX TO REVEAL</a:t>
            </a:r>
            <a:r>
              <a:rPr lang="en-GB" baseline="0" dirty="0"/>
              <a:t> THE ANSWER</a:t>
            </a:r>
          </a:p>
          <a:p>
            <a:r>
              <a:rPr lang="en-GB" baseline="0" dirty="0"/>
              <a:t>CLICK ON THE ANSWER BOX TO RETURN TO THE MAIN MENU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8DA9B-EF7B-4AFE-B391-73F8B9AFDA92}" type="slidenum">
              <a:rPr lang="en-GB" smtClean="0"/>
              <a:pPr/>
              <a:t>35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31359768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CLICK ON THE QUESTION BOX TO REVEAL</a:t>
            </a:r>
            <a:r>
              <a:rPr lang="en-GB" baseline="0" dirty="0"/>
              <a:t> THE ANSWER</a:t>
            </a:r>
          </a:p>
          <a:p>
            <a:r>
              <a:rPr lang="en-GB" baseline="0" dirty="0"/>
              <a:t>CLICK ON THE ANSWER BOX TO RETURN TO THE MAIN MENU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8DA9B-EF7B-4AFE-B391-73F8B9AFDA92}" type="slidenum">
              <a:rPr lang="en-GB" smtClean="0"/>
              <a:pPr/>
              <a:t>36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7212785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CLICK ON THE QUESTION BOX TO REVEAL</a:t>
            </a:r>
            <a:r>
              <a:rPr lang="en-GB" baseline="0" dirty="0"/>
              <a:t> THE ANSWER</a:t>
            </a:r>
          </a:p>
          <a:p>
            <a:r>
              <a:rPr lang="en-GB" baseline="0" dirty="0"/>
              <a:t>CLICK ON THE ANSWER BOX TO RETURN TO THE MAIN MENU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8DA9B-EF7B-4AFE-B391-73F8B9AFDA92}" type="slidenum">
              <a:rPr lang="en-GB" smtClean="0"/>
              <a:pPr/>
              <a:t>37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02539288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CLICK ON THE QUESTION BOX TO REVEAL</a:t>
            </a:r>
            <a:r>
              <a:rPr lang="en-GB" baseline="0" dirty="0"/>
              <a:t> THE ANSWER</a:t>
            </a:r>
          </a:p>
          <a:p>
            <a:r>
              <a:rPr lang="en-GB" baseline="0" dirty="0"/>
              <a:t>CLICK ON THE ANSWER BOX TO RETURN TO THE MAIN MENU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8DA9B-EF7B-4AFE-B391-73F8B9AFDA92}" type="slidenum">
              <a:rPr lang="en-GB" smtClean="0"/>
              <a:pPr/>
              <a:t>38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05948051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CLICK ON THE QUESTION BOX TO REVEAL</a:t>
            </a:r>
            <a:r>
              <a:rPr lang="en-GB" baseline="0" dirty="0"/>
              <a:t> THE ANSWER</a:t>
            </a:r>
          </a:p>
          <a:p>
            <a:r>
              <a:rPr lang="en-GB" baseline="0" dirty="0"/>
              <a:t>CLICK ON THE ANSWER BOX TO RETURN TO THE MAIN MENU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8DA9B-EF7B-4AFE-B391-73F8B9AFDA92}" type="slidenum">
              <a:rPr lang="en-GB" smtClean="0"/>
              <a:pPr/>
              <a:t>39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37892581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CLICK ON THE QUESTION BOX TO REVEAL</a:t>
            </a:r>
            <a:r>
              <a:rPr lang="en-GB" baseline="0" dirty="0"/>
              <a:t> THE ANSWER</a:t>
            </a:r>
          </a:p>
          <a:p>
            <a:r>
              <a:rPr lang="en-GB" baseline="0" dirty="0"/>
              <a:t>CLICK ON THE ANSWER BOX TO RETURN TO THE MAIN MENU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8DA9B-EF7B-4AFE-B391-73F8B9AFDA92}" type="slidenum">
              <a:rPr lang="en-GB" smtClean="0"/>
              <a:pPr/>
              <a:t>40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4744345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CLICK ON THE QUESTION BOX TO REVEAL</a:t>
            </a:r>
            <a:r>
              <a:rPr lang="en-GB" baseline="0" dirty="0"/>
              <a:t> THE ANSWER</a:t>
            </a:r>
          </a:p>
          <a:p>
            <a:r>
              <a:rPr lang="en-GB" baseline="0" dirty="0"/>
              <a:t>CLICK ON THE ANSWER BOX TO RETURN TO THE MAIN MENU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8DA9B-EF7B-4AFE-B391-73F8B9AFDA92}" type="slidenum">
              <a:rPr lang="en-GB" smtClean="0"/>
              <a:pPr/>
              <a:t>41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16357823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CLICK ON THE QUESTION BOX TO REVEAL</a:t>
            </a:r>
            <a:r>
              <a:rPr lang="en-GB" baseline="0" dirty="0"/>
              <a:t> THE ANSWER</a:t>
            </a:r>
          </a:p>
          <a:p>
            <a:r>
              <a:rPr lang="en-GB" baseline="0" dirty="0"/>
              <a:t>CLICK ON THE ANSWER BOX TO RETURN TO THE MAIN MENU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8DA9B-EF7B-4AFE-B391-73F8B9AFDA92}" type="slidenum">
              <a:rPr lang="en-GB" smtClean="0"/>
              <a:pPr/>
              <a:t>42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00460378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CLICK ON THE QUESTION BOX TO REVEAL</a:t>
            </a:r>
            <a:r>
              <a:rPr lang="en-GB" baseline="0" dirty="0"/>
              <a:t> THE ANSWER</a:t>
            </a:r>
          </a:p>
          <a:p>
            <a:r>
              <a:rPr lang="en-GB" baseline="0" dirty="0"/>
              <a:t>CLICK ON THE ANSWER BOX TO RETURN TO THE MAIN MENU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8DA9B-EF7B-4AFE-B391-73F8B9AFDA92}" type="slidenum">
              <a:rPr lang="en-GB" smtClean="0"/>
              <a:pPr/>
              <a:t>43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86068309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CLICK ON THE QUESTION BOX TO REVEAL</a:t>
            </a:r>
            <a:r>
              <a:rPr lang="en-GB" baseline="0" dirty="0"/>
              <a:t> THE ANSWER</a:t>
            </a:r>
          </a:p>
          <a:p>
            <a:r>
              <a:rPr lang="en-GB" baseline="0" dirty="0"/>
              <a:t>CLICK ON THE ANSWER BOX TO RETURN TO THE MAIN MENU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8DA9B-EF7B-4AFE-B391-73F8B9AFDA92}" type="slidenum">
              <a:rPr lang="en-GB" smtClean="0"/>
              <a:pPr/>
              <a:t>44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95994760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CLICK ON THE QUESTION BOX TO REVEAL</a:t>
            </a:r>
            <a:r>
              <a:rPr lang="en-GB" baseline="0" dirty="0"/>
              <a:t> THE ANSWER</a:t>
            </a:r>
          </a:p>
          <a:p>
            <a:r>
              <a:rPr lang="en-GB" baseline="0" dirty="0"/>
              <a:t>CLICK ON THE ANSWER BOX TO RETURN TO THE MAIN MENU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8DA9B-EF7B-4AFE-B391-73F8B9AFDA92}" type="slidenum">
              <a:rPr lang="en-GB" smtClean="0"/>
              <a:pPr/>
              <a:t>45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7942915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CLICK ON THE QUESTION BOX TO REVEAL</a:t>
            </a:r>
            <a:r>
              <a:rPr lang="en-GB" baseline="0" dirty="0"/>
              <a:t> THE ANSWER</a:t>
            </a:r>
          </a:p>
          <a:p>
            <a:r>
              <a:rPr lang="en-GB" baseline="0" dirty="0"/>
              <a:t>CLICK ON THE ANSWER BOX TO RETURN TO THE MAIN MENU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8DA9B-EF7B-4AFE-B391-73F8B9AFDA92}" type="slidenum">
              <a:rPr lang="en-GB" smtClean="0"/>
              <a:pPr/>
              <a:t>46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2174755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rrondir un rectangle avec un coin diagonal 6"/>
          <p:cNvSpPr/>
          <p:nvPr/>
        </p:nvSpPr>
        <p:spPr>
          <a:xfrm>
            <a:off x="219456" y="146304"/>
            <a:ext cx="11753088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618979" y="381001"/>
            <a:ext cx="109728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2844800" y="2819400"/>
            <a:ext cx="8746979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0"/>
          </p:nvPr>
        </p:nvSpPr>
        <p:spPr>
          <a:xfrm>
            <a:off x="7416800" y="6509004"/>
            <a:ext cx="4003040" cy="274320"/>
          </a:xfrm>
        </p:spPr>
        <p:txBody>
          <a:bodyPr vert="horz" rtlCol="0"/>
          <a:lstStyle>
            <a:extLst/>
          </a:lstStyle>
          <a:p>
            <a:fld id="{A8EFFCD3-0B3C-4715-BBA8-9FB92C116B65}" type="datetimeFigureOut">
              <a:rPr lang="en-GB" smtClean="0"/>
              <a:pPr/>
              <a:t>14/02/2019</a:t>
            </a:fld>
            <a:endParaRPr lang="en-GB"/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1"/>
          </p:nvPr>
        </p:nvSpPr>
        <p:spPr>
          <a:xfrm>
            <a:off x="11518603" y="6509004"/>
            <a:ext cx="619051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09E6ABB7-1477-400F-B797-231CC7B23276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2" name="Espace réservé du pied de page 11"/>
          <p:cNvSpPr>
            <a:spLocks noGrp="1"/>
          </p:cNvSpPr>
          <p:nvPr>
            <p:ph type="ftr" sz="quarter" idx="12"/>
          </p:nvPr>
        </p:nvSpPr>
        <p:spPr>
          <a:xfrm>
            <a:off x="2133600" y="6509004"/>
            <a:ext cx="5209952" cy="274320"/>
          </a:xfrm>
        </p:spPr>
        <p:txBody>
          <a:bodyPr vert="horz" rtlCol="0"/>
          <a:lstStyle>
            <a:extLst/>
          </a:lstStyle>
          <a:p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84523" y="1424588"/>
            <a:ext cx="10668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8EFFCD3-0B3C-4715-BBA8-9FB92C116B65}" type="datetimeFigureOut">
              <a:rPr lang="en-GB" smtClean="0"/>
              <a:pPr/>
              <a:t>14/02/2019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9E6ABB7-1477-400F-B797-231CC7B23276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33504" y="3267456"/>
            <a:ext cx="987552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168" y="498230"/>
            <a:ext cx="103632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3287713"/>
            <a:ext cx="103632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>
          <a:xfrm>
            <a:off x="7416800" y="6513670"/>
            <a:ext cx="4003040" cy="274320"/>
          </a:xfrm>
        </p:spPr>
        <p:txBody>
          <a:bodyPr vert="horz" rtlCol="0"/>
          <a:lstStyle>
            <a:extLst/>
          </a:lstStyle>
          <a:p>
            <a:fld id="{A8EFFCD3-0B3C-4715-BBA8-9FB92C116B65}" type="datetimeFigureOut">
              <a:rPr lang="en-GB" smtClean="0"/>
              <a:pPr/>
              <a:t>14/02/2019</a:t>
            </a:fld>
            <a:endParaRPr lang="en-GB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>
          <a:xfrm>
            <a:off x="11518603" y="6513670"/>
            <a:ext cx="619051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09E6ABB7-1477-400F-B797-231CC7B23276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2"/>
          </p:nvPr>
        </p:nvSpPr>
        <p:spPr>
          <a:xfrm>
            <a:off x="2133600" y="6513670"/>
            <a:ext cx="5209952" cy="274320"/>
          </a:xfrm>
        </p:spPr>
        <p:txBody>
          <a:bodyPr vert="horz" rtlCol="0"/>
          <a:lstStyle>
            <a:extLst/>
          </a:lstStyle>
          <a:p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45920"/>
            <a:ext cx="53848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45920"/>
            <a:ext cx="53848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8EFFCD3-0B3C-4715-BBA8-9FB92C116B65}" type="datetimeFigureOut">
              <a:rPr lang="en-GB" smtClean="0"/>
              <a:pPr/>
              <a:t>14/02/2019</a:t>
            </a:fld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1521440" y="6514568"/>
            <a:ext cx="619051" cy="274320"/>
          </a:xfrm>
        </p:spPr>
        <p:txBody>
          <a:bodyPr/>
          <a:lstStyle>
            <a:extLst/>
          </a:lstStyle>
          <a:p>
            <a:fld id="{09E6ABB7-1477-400F-B797-231CC7B23276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784523" y="1424588"/>
            <a:ext cx="10668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22325" y="2165216"/>
            <a:ext cx="499872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400800" y="2165216"/>
            <a:ext cx="499872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51948"/>
            <a:ext cx="109728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6193368" y="1535113"/>
            <a:ext cx="5389033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609600" y="2362201"/>
            <a:ext cx="5386917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362201"/>
            <a:ext cx="5389033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8EFFCD3-0B3C-4715-BBA8-9FB92C116B65}" type="datetimeFigureOut">
              <a:rPr lang="en-GB" smtClean="0"/>
              <a:pPr/>
              <a:t>14/02/2019</a:t>
            </a:fld>
            <a:endParaRPr lang="en-GB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11521440" y="6514568"/>
            <a:ext cx="619051" cy="274320"/>
          </a:xfrm>
        </p:spPr>
        <p:txBody>
          <a:bodyPr/>
          <a:lstStyle>
            <a:extLst/>
          </a:lstStyle>
          <a:p>
            <a:fld id="{09E6ABB7-1477-400F-B797-231CC7B23276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53218"/>
            <a:ext cx="10972800" cy="1143000"/>
          </a:xfrm>
        </p:spPr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8EFFCD3-0B3C-4715-BBA8-9FB92C116B65}" type="datetimeFigureOut">
              <a:rPr lang="en-GB" smtClean="0"/>
              <a:pPr/>
              <a:t>14/02/2019</a:t>
            </a:fld>
            <a:endParaRPr lang="en-GB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9E6ABB7-1477-400F-B797-231CC7B23276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784523" y="1424588"/>
            <a:ext cx="10668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8EFFCD3-0B3C-4715-BBA8-9FB92C116B65}" type="datetimeFigureOut">
              <a:rPr lang="en-GB" smtClean="0"/>
              <a:pPr/>
              <a:t>14/02/2019</a:t>
            </a:fld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9E6ABB7-1477-400F-B797-231CC7B23276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743403" y="1057656"/>
            <a:ext cx="499872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617515" y="304800"/>
            <a:ext cx="524256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617515" y="1107560"/>
            <a:ext cx="524256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04800" y="2209800"/>
            <a:ext cx="11555275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9" name="Espace réservé de la date 8"/>
          <p:cNvSpPr>
            <a:spLocks noGrp="1"/>
          </p:cNvSpPr>
          <p:nvPr>
            <p:ph type="dt" sz="half" idx="10"/>
          </p:nvPr>
        </p:nvSpPr>
        <p:spPr>
          <a:xfrm>
            <a:off x="7416800" y="6513670"/>
            <a:ext cx="4003040" cy="274320"/>
          </a:xfrm>
        </p:spPr>
        <p:txBody>
          <a:bodyPr vert="horz" rtlCol="0"/>
          <a:lstStyle>
            <a:extLst/>
          </a:lstStyle>
          <a:p>
            <a:fld id="{A8EFFCD3-0B3C-4715-BBA8-9FB92C116B65}" type="datetimeFigureOut">
              <a:rPr lang="en-GB" smtClean="0"/>
              <a:pPr/>
              <a:t>14/02/2019</a:t>
            </a:fld>
            <a:endParaRPr lang="en-GB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1"/>
          </p:nvPr>
        </p:nvSpPr>
        <p:spPr>
          <a:xfrm>
            <a:off x="11518603" y="6513670"/>
            <a:ext cx="619051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09E6ABB7-1477-400F-B797-231CC7B23276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2"/>
          </p:nvPr>
        </p:nvSpPr>
        <p:spPr>
          <a:xfrm>
            <a:off x="2133600" y="6513670"/>
            <a:ext cx="5209952" cy="274320"/>
          </a:xfrm>
        </p:spPr>
        <p:txBody>
          <a:bodyPr vert="horz" rtlCol="0"/>
          <a:lstStyle>
            <a:extLst/>
          </a:lstStyle>
          <a:p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053924" y="4724400"/>
            <a:ext cx="73152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053924" y="5388937"/>
            <a:ext cx="73152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13" name="Espace réservé pour une image  12"/>
          <p:cNvSpPr>
            <a:spLocks noGrp="1"/>
          </p:cNvSpPr>
          <p:nvPr>
            <p:ph type="pic" idx="1"/>
          </p:nvPr>
        </p:nvSpPr>
        <p:spPr>
          <a:xfrm>
            <a:off x="406400" y="249864"/>
            <a:ext cx="113792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fr-FR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Cliquez sur l'icône pour ajouter une image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>
          <a:xfrm>
            <a:off x="7416800" y="6509004"/>
            <a:ext cx="4003040" cy="274320"/>
          </a:xfrm>
        </p:spPr>
        <p:txBody>
          <a:bodyPr vert="horz" rtlCol="0"/>
          <a:lstStyle>
            <a:extLst/>
          </a:lstStyle>
          <a:p>
            <a:fld id="{A8EFFCD3-0B3C-4715-BBA8-9FB92C116B65}" type="datetimeFigureOut">
              <a:rPr lang="en-GB" smtClean="0"/>
              <a:pPr/>
              <a:t>14/02/2019</a:t>
            </a:fld>
            <a:endParaRPr lang="en-GB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>
          <a:xfrm>
            <a:off x="11518603" y="6509004"/>
            <a:ext cx="619051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09E6ABB7-1477-400F-B797-231CC7B23276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2"/>
          </p:nvPr>
        </p:nvSpPr>
        <p:spPr>
          <a:xfrm>
            <a:off x="2133600" y="6509004"/>
            <a:ext cx="5209952" cy="274320"/>
          </a:xfrm>
        </p:spPr>
        <p:txBody>
          <a:bodyPr vert="horz" rtlCol="0"/>
          <a:lstStyle>
            <a:extLst/>
          </a:lstStyle>
          <a:p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8EFFCD3-0B3C-4715-BBA8-9FB92C116B65}" type="datetimeFigureOut">
              <a:rPr lang="en-GB" smtClean="0"/>
              <a:pPr/>
              <a:t>14/02/2019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9E6ABB7-1477-400F-B797-231CC7B23276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8EFFCD3-0B3C-4715-BBA8-9FB92C116B65}" type="datetimeFigureOut">
              <a:rPr lang="en-GB" smtClean="0"/>
              <a:pPr/>
              <a:t>14/02/2019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9E6ABB7-1477-400F-B797-231CC7B23276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rrondir un rectangle avec un coin diagonal 6"/>
          <p:cNvSpPr/>
          <p:nvPr/>
        </p:nvSpPr>
        <p:spPr>
          <a:xfrm>
            <a:off x="219456" y="147085"/>
            <a:ext cx="11747795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1727200" y="6400800"/>
            <a:ext cx="5616352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7416800" y="6400800"/>
            <a:ext cx="400304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A8EFFCD3-0B3C-4715-BBA8-9FB92C116B65}" type="datetimeFigureOut">
              <a:rPr lang="en-GB" smtClean="0"/>
              <a:pPr/>
              <a:t>14/02/2019</a:t>
            </a:fld>
            <a:endParaRPr lang="en-GB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11518603" y="6514568"/>
            <a:ext cx="619051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09E6ABB7-1477-400F-B797-231CC7B23276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609600" y="253536"/>
            <a:ext cx="109728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609600" y="1646237"/>
            <a:ext cx="109728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13" Type="http://schemas.openxmlformats.org/officeDocument/2006/relationships/slide" Target="slide16.xml"/><Relationship Id="rId18" Type="http://schemas.openxmlformats.org/officeDocument/2006/relationships/slide" Target="slide21.xml"/><Relationship Id="rId26" Type="http://schemas.openxmlformats.org/officeDocument/2006/relationships/slide" Target="slide23.xml"/><Relationship Id="rId39" Type="http://schemas.openxmlformats.org/officeDocument/2006/relationships/slide" Target="slide40.xml"/><Relationship Id="rId3" Type="http://schemas.openxmlformats.org/officeDocument/2006/relationships/slide" Target="slide6.xml"/><Relationship Id="rId21" Type="http://schemas.openxmlformats.org/officeDocument/2006/relationships/slide" Target="slide18.xml"/><Relationship Id="rId34" Type="http://schemas.openxmlformats.org/officeDocument/2006/relationships/slide" Target="slide35.xml"/><Relationship Id="rId42" Type="http://schemas.openxmlformats.org/officeDocument/2006/relationships/slide" Target="slide37.xml"/><Relationship Id="rId47" Type="http://schemas.openxmlformats.org/officeDocument/2006/relationships/slide" Target="slide42.xml"/><Relationship Id="rId7" Type="http://schemas.openxmlformats.org/officeDocument/2006/relationships/slide" Target="slide2.xml"/><Relationship Id="rId12" Type="http://schemas.openxmlformats.org/officeDocument/2006/relationships/slide" Target="slide7.xml"/><Relationship Id="rId17" Type="http://schemas.openxmlformats.org/officeDocument/2006/relationships/slide" Target="slide12.xml"/><Relationship Id="rId25" Type="http://schemas.openxmlformats.org/officeDocument/2006/relationships/slide" Target="slide24.xml"/><Relationship Id="rId33" Type="http://schemas.openxmlformats.org/officeDocument/2006/relationships/slide" Target="slide36.xml"/><Relationship Id="rId38" Type="http://schemas.openxmlformats.org/officeDocument/2006/relationships/slide" Target="slide41.xml"/><Relationship Id="rId46" Type="http://schemas.openxmlformats.org/officeDocument/2006/relationships/slide" Target="slide43.xml"/><Relationship Id="rId2" Type="http://schemas.openxmlformats.org/officeDocument/2006/relationships/notesSlide" Target="../notesSlides/notesSlide1.xml"/><Relationship Id="rId16" Type="http://schemas.openxmlformats.org/officeDocument/2006/relationships/slide" Target="slide13.xml"/><Relationship Id="rId20" Type="http://schemas.openxmlformats.org/officeDocument/2006/relationships/slide" Target="slide19.xml"/><Relationship Id="rId29" Type="http://schemas.openxmlformats.org/officeDocument/2006/relationships/slide" Target="slide30.xml"/><Relationship Id="rId41" Type="http://schemas.openxmlformats.org/officeDocument/2006/relationships/slide" Target="slide38.xml"/><Relationship Id="rId1" Type="http://schemas.openxmlformats.org/officeDocument/2006/relationships/slideLayout" Target="../slideLayouts/slideLayout1.xml"/><Relationship Id="rId6" Type="http://schemas.openxmlformats.org/officeDocument/2006/relationships/slide" Target="slide3.xml"/><Relationship Id="rId11" Type="http://schemas.openxmlformats.org/officeDocument/2006/relationships/slide" Target="slide8.xml"/><Relationship Id="rId24" Type="http://schemas.openxmlformats.org/officeDocument/2006/relationships/slide" Target="slide25.xml"/><Relationship Id="rId32" Type="http://schemas.openxmlformats.org/officeDocument/2006/relationships/slide" Target="slide27.xml"/><Relationship Id="rId37" Type="http://schemas.openxmlformats.org/officeDocument/2006/relationships/slide" Target="slide32.xml"/><Relationship Id="rId40" Type="http://schemas.openxmlformats.org/officeDocument/2006/relationships/slide" Target="slide39.xml"/><Relationship Id="rId45" Type="http://schemas.openxmlformats.org/officeDocument/2006/relationships/slide" Target="slide44.xml"/><Relationship Id="rId5" Type="http://schemas.openxmlformats.org/officeDocument/2006/relationships/slide" Target="slide4.xml"/><Relationship Id="rId15" Type="http://schemas.openxmlformats.org/officeDocument/2006/relationships/slide" Target="slide14.xml"/><Relationship Id="rId23" Type="http://schemas.openxmlformats.org/officeDocument/2006/relationships/slide" Target="slide26.xml"/><Relationship Id="rId28" Type="http://schemas.openxmlformats.org/officeDocument/2006/relationships/slide" Target="slide31.xml"/><Relationship Id="rId36" Type="http://schemas.openxmlformats.org/officeDocument/2006/relationships/slide" Target="slide33.xml"/><Relationship Id="rId10" Type="http://schemas.openxmlformats.org/officeDocument/2006/relationships/slide" Target="slide9.xml"/><Relationship Id="rId19" Type="http://schemas.openxmlformats.org/officeDocument/2006/relationships/slide" Target="slide20.xml"/><Relationship Id="rId31" Type="http://schemas.openxmlformats.org/officeDocument/2006/relationships/slide" Target="slide28.xml"/><Relationship Id="rId44" Type="http://schemas.openxmlformats.org/officeDocument/2006/relationships/slide" Target="slide45.xml"/><Relationship Id="rId4" Type="http://schemas.openxmlformats.org/officeDocument/2006/relationships/slide" Target="slide5.xml"/><Relationship Id="rId9" Type="http://schemas.openxmlformats.org/officeDocument/2006/relationships/slide" Target="slide10.xml"/><Relationship Id="rId14" Type="http://schemas.openxmlformats.org/officeDocument/2006/relationships/slide" Target="slide15.xml"/><Relationship Id="rId22" Type="http://schemas.openxmlformats.org/officeDocument/2006/relationships/slide" Target="slide17.xml"/><Relationship Id="rId27" Type="http://schemas.openxmlformats.org/officeDocument/2006/relationships/slide" Target="slide22.xml"/><Relationship Id="rId30" Type="http://schemas.openxmlformats.org/officeDocument/2006/relationships/slide" Target="slide29.xml"/><Relationship Id="rId35" Type="http://schemas.openxmlformats.org/officeDocument/2006/relationships/slide" Target="slide34.xml"/><Relationship Id="rId43" Type="http://schemas.openxmlformats.org/officeDocument/2006/relationships/slide" Target="slide46.xml"/><Relationship Id="rId48" Type="http://schemas.openxmlformats.org/officeDocument/2006/relationships/slide" Target="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D 5">
            <a:hlinkClick r:id="rId3" action="ppaction://hlinksldjump" highlightClick="1"/>
          </p:cNvPr>
          <p:cNvSpPr/>
          <p:nvPr/>
        </p:nvSpPr>
        <p:spPr>
          <a:xfrm>
            <a:off x="737414" y="5548312"/>
            <a:ext cx="1080000" cy="1080000"/>
          </a:xfrm>
          <a:prstGeom prst="roundRect">
            <a:avLst/>
          </a:prstGeom>
          <a:solidFill>
            <a:srgbClr val="FF0000"/>
          </a:solidFill>
          <a:ln w="381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5</a:t>
            </a:r>
            <a:endParaRPr lang="en-GB" sz="6000" b="1" dirty="0">
              <a:ln w="3175">
                <a:solidFill>
                  <a:schemeClr val="tx1"/>
                </a:solidFill>
              </a:ln>
              <a:solidFill>
                <a:schemeClr val="bg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D 4">
            <a:hlinkClick r:id="rId4" action="ppaction://hlinksldjump" highlightClick="1"/>
          </p:cNvPr>
          <p:cNvSpPr/>
          <p:nvPr/>
        </p:nvSpPr>
        <p:spPr>
          <a:xfrm>
            <a:off x="737414" y="4366981"/>
            <a:ext cx="1080000" cy="1080000"/>
          </a:xfrm>
          <a:prstGeom prst="roundRect">
            <a:avLst/>
          </a:prstGeom>
          <a:solidFill>
            <a:srgbClr val="FF0000"/>
          </a:solidFill>
          <a:ln w="381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4</a:t>
            </a:r>
            <a:endParaRPr lang="en-GB" sz="6000" b="1" dirty="0">
              <a:ln w="3175">
                <a:solidFill>
                  <a:schemeClr val="tx1"/>
                </a:solidFill>
              </a:ln>
              <a:solidFill>
                <a:schemeClr val="bg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D 3">
            <a:hlinkClick r:id="rId5" action="ppaction://hlinksldjump" highlightClick="1"/>
          </p:cNvPr>
          <p:cNvSpPr/>
          <p:nvPr/>
        </p:nvSpPr>
        <p:spPr>
          <a:xfrm>
            <a:off x="737414" y="3185650"/>
            <a:ext cx="1080000" cy="1080000"/>
          </a:xfrm>
          <a:prstGeom prst="roundRect">
            <a:avLst/>
          </a:prstGeom>
          <a:solidFill>
            <a:srgbClr val="FF0000"/>
          </a:solidFill>
          <a:ln w="381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3</a:t>
            </a:r>
            <a:endParaRPr lang="en-GB" sz="6000" b="1" dirty="0">
              <a:ln w="3175">
                <a:solidFill>
                  <a:schemeClr val="tx1"/>
                </a:solidFill>
              </a:ln>
              <a:solidFill>
                <a:schemeClr val="bg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D 2">
            <a:hlinkClick r:id="rId6" action="ppaction://hlinksldjump" highlightClick="1"/>
          </p:cNvPr>
          <p:cNvSpPr/>
          <p:nvPr/>
        </p:nvSpPr>
        <p:spPr>
          <a:xfrm>
            <a:off x="737414" y="2004319"/>
            <a:ext cx="1080000" cy="1080000"/>
          </a:xfrm>
          <a:prstGeom prst="roundRect">
            <a:avLst/>
          </a:prstGeom>
          <a:solidFill>
            <a:srgbClr val="FF0000"/>
          </a:solidFill>
          <a:ln w="381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2</a:t>
            </a:r>
            <a:endParaRPr lang="en-GB" sz="6000" b="1" dirty="0">
              <a:ln w="3175">
                <a:solidFill>
                  <a:schemeClr val="tx1"/>
                </a:solidFill>
              </a:ln>
              <a:solidFill>
                <a:schemeClr val="bg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D 1">
            <a:hlinkClick r:id="rId7" action="ppaction://hlinksldjump" highlightClick="1"/>
          </p:cNvPr>
          <p:cNvSpPr/>
          <p:nvPr/>
        </p:nvSpPr>
        <p:spPr>
          <a:xfrm>
            <a:off x="737414" y="822988"/>
            <a:ext cx="1080000" cy="1080000"/>
          </a:xfrm>
          <a:prstGeom prst="roundRect">
            <a:avLst/>
          </a:prstGeom>
          <a:solidFill>
            <a:srgbClr val="FF0000"/>
          </a:solidFill>
          <a:ln w="381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1</a:t>
            </a:r>
            <a:endParaRPr lang="en-GB" sz="6000" b="1" dirty="0">
              <a:ln w="3175">
                <a:solidFill>
                  <a:schemeClr val="tx1"/>
                </a:solidFill>
              </a:ln>
              <a:solidFill>
                <a:schemeClr val="bg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YELLOW 5">
            <a:hlinkClick r:id="rId8" action="ppaction://hlinksldjump" highlightClick="1"/>
          </p:cNvPr>
          <p:cNvSpPr/>
          <p:nvPr/>
        </p:nvSpPr>
        <p:spPr>
          <a:xfrm>
            <a:off x="1938685" y="5548312"/>
            <a:ext cx="1080000" cy="1080000"/>
          </a:xfrm>
          <a:prstGeom prst="roundRect">
            <a:avLst/>
          </a:prstGeom>
          <a:solidFill>
            <a:srgbClr val="FFFF00"/>
          </a:solidFill>
          <a:ln w="381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5</a:t>
            </a:r>
            <a:endParaRPr lang="en-GB" sz="6000" b="1" dirty="0">
              <a:ln w="3175">
                <a:solidFill>
                  <a:schemeClr val="tx1"/>
                </a:solidFill>
              </a:ln>
              <a:solidFill>
                <a:schemeClr val="tx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YELLOW 4">
            <a:hlinkClick r:id="rId9" action="ppaction://hlinksldjump" highlightClick="1"/>
          </p:cNvPr>
          <p:cNvSpPr/>
          <p:nvPr/>
        </p:nvSpPr>
        <p:spPr>
          <a:xfrm>
            <a:off x="1938685" y="4366981"/>
            <a:ext cx="1080000" cy="1080000"/>
          </a:xfrm>
          <a:prstGeom prst="roundRect">
            <a:avLst/>
          </a:prstGeom>
          <a:solidFill>
            <a:srgbClr val="FFFF00"/>
          </a:solidFill>
          <a:ln w="381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4</a:t>
            </a:r>
            <a:endParaRPr lang="en-GB" sz="6000" b="1" dirty="0">
              <a:ln w="3175">
                <a:solidFill>
                  <a:schemeClr val="tx1"/>
                </a:solidFill>
              </a:ln>
              <a:solidFill>
                <a:schemeClr val="tx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YELLOW 3">
            <a:hlinkClick r:id="rId10" action="ppaction://hlinksldjump" highlightClick="1"/>
          </p:cNvPr>
          <p:cNvSpPr/>
          <p:nvPr/>
        </p:nvSpPr>
        <p:spPr>
          <a:xfrm>
            <a:off x="1938685" y="3185650"/>
            <a:ext cx="1080000" cy="1080000"/>
          </a:xfrm>
          <a:prstGeom prst="roundRect">
            <a:avLst/>
          </a:prstGeom>
          <a:solidFill>
            <a:srgbClr val="FFFF00"/>
          </a:solidFill>
          <a:ln w="381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3</a:t>
            </a:r>
            <a:endParaRPr lang="en-GB" sz="6000" b="1" dirty="0">
              <a:ln w="3175">
                <a:solidFill>
                  <a:schemeClr val="tx1"/>
                </a:solidFill>
              </a:ln>
              <a:solidFill>
                <a:schemeClr val="tx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YELLOW 2">
            <a:hlinkClick r:id="rId11" action="ppaction://hlinksldjump" highlightClick="1"/>
          </p:cNvPr>
          <p:cNvSpPr/>
          <p:nvPr/>
        </p:nvSpPr>
        <p:spPr>
          <a:xfrm>
            <a:off x="1938685" y="2004319"/>
            <a:ext cx="1080000" cy="1080000"/>
          </a:xfrm>
          <a:prstGeom prst="roundRect">
            <a:avLst/>
          </a:prstGeom>
          <a:solidFill>
            <a:srgbClr val="FFFF00"/>
          </a:solidFill>
          <a:ln w="381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2</a:t>
            </a:r>
            <a:endParaRPr lang="en-GB" sz="6000" b="1" dirty="0">
              <a:ln w="3175">
                <a:solidFill>
                  <a:schemeClr val="tx1"/>
                </a:solidFill>
              </a:ln>
              <a:solidFill>
                <a:schemeClr val="bg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YELLOW 1">
            <a:hlinkClick r:id="rId12" action="ppaction://hlinksldjump" highlightClick="1"/>
          </p:cNvPr>
          <p:cNvSpPr/>
          <p:nvPr/>
        </p:nvSpPr>
        <p:spPr>
          <a:xfrm>
            <a:off x="1938685" y="822988"/>
            <a:ext cx="1080000" cy="1080000"/>
          </a:xfrm>
          <a:prstGeom prst="roundRect">
            <a:avLst/>
          </a:prstGeom>
          <a:solidFill>
            <a:srgbClr val="FFFF00"/>
          </a:solidFill>
          <a:ln w="381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1</a:t>
            </a:r>
            <a:endParaRPr lang="en-GB" sz="6000" b="1" dirty="0">
              <a:ln w="3175">
                <a:solidFill>
                  <a:schemeClr val="tx1"/>
                </a:solidFill>
              </a:ln>
              <a:solidFill>
                <a:schemeClr val="bg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GREEN 5">
            <a:hlinkClick r:id="rId13" action="ppaction://hlinksldjump" highlightClick="1"/>
          </p:cNvPr>
          <p:cNvSpPr/>
          <p:nvPr/>
        </p:nvSpPr>
        <p:spPr>
          <a:xfrm>
            <a:off x="3139956" y="5548312"/>
            <a:ext cx="1080000" cy="1080000"/>
          </a:xfrm>
          <a:prstGeom prst="roundRect">
            <a:avLst/>
          </a:prstGeom>
          <a:solidFill>
            <a:srgbClr val="00B050"/>
          </a:solidFill>
          <a:ln w="381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5</a:t>
            </a:r>
            <a:endParaRPr lang="en-GB" sz="6000" b="1" dirty="0">
              <a:ln w="3175">
                <a:solidFill>
                  <a:schemeClr val="tx1"/>
                </a:solidFill>
              </a:ln>
              <a:solidFill>
                <a:schemeClr val="tx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GREEN 4">
            <a:hlinkClick r:id="rId14" action="ppaction://hlinksldjump" highlightClick="1"/>
          </p:cNvPr>
          <p:cNvSpPr/>
          <p:nvPr/>
        </p:nvSpPr>
        <p:spPr>
          <a:xfrm>
            <a:off x="3139956" y="4366981"/>
            <a:ext cx="1080000" cy="1080000"/>
          </a:xfrm>
          <a:prstGeom prst="roundRect">
            <a:avLst/>
          </a:prstGeom>
          <a:solidFill>
            <a:srgbClr val="00B050"/>
          </a:solidFill>
          <a:ln w="381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4</a:t>
            </a:r>
            <a:endParaRPr lang="en-GB" sz="6000" b="1" dirty="0">
              <a:ln w="3175">
                <a:solidFill>
                  <a:schemeClr val="tx1"/>
                </a:solidFill>
              </a:ln>
              <a:solidFill>
                <a:schemeClr val="tx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GREEN 3">
            <a:hlinkClick r:id="rId15" action="ppaction://hlinksldjump" highlightClick="1"/>
          </p:cNvPr>
          <p:cNvSpPr/>
          <p:nvPr/>
        </p:nvSpPr>
        <p:spPr>
          <a:xfrm>
            <a:off x="3139956" y="3185650"/>
            <a:ext cx="1080000" cy="1080000"/>
          </a:xfrm>
          <a:prstGeom prst="roundRect">
            <a:avLst/>
          </a:prstGeom>
          <a:solidFill>
            <a:srgbClr val="00B050"/>
          </a:solidFill>
          <a:ln w="381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3</a:t>
            </a:r>
            <a:endParaRPr lang="en-GB" sz="6000" b="1" dirty="0">
              <a:ln w="3175">
                <a:solidFill>
                  <a:schemeClr val="tx1"/>
                </a:solidFill>
              </a:ln>
              <a:solidFill>
                <a:schemeClr val="tx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GREEN 2">
            <a:hlinkClick r:id="rId16" action="ppaction://hlinksldjump" highlightClick="1"/>
          </p:cNvPr>
          <p:cNvSpPr/>
          <p:nvPr/>
        </p:nvSpPr>
        <p:spPr>
          <a:xfrm>
            <a:off x="3139956" y="2004319"/>
            <a:ext cx="1080000" cy="1080000"/>
          </a:xfrm>
          <a:prstGeom prst="roundRect">
            <a:avLst/>
          </a:prstGeom>
          <a:solidFill>
            <a:srgbClr val="00B050"/>
          </a:solidFill>
          <a:ln w="381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2</a:t>
            </a:r>
            <a:endParaRPr lang="en-GB" sz="6000" b="1" dirty="0">
              <a:ln w="3175">
                <a:solidFill>
                  <a:schemeClr val="tx1"/>
                </a:solidFill>
              </a:ln>
              <a:solidFill>
                <a:schemeClr val="bg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GREEN 1">
            <a:hlinkClick r:id="rId17" action="ppaction://hlinksldjump" highlightClick="1"/>
          </p:cNvPr>
          <p:cNvSpPr/>
          <p:nvPr/>
        </p:nvSpPr>
        <p:spPr>
          <a:xfrm>
            <a:off x="3139956" y="822988"/>
            <a:ext cx="1080000" cy="1080000"/>
          </a:xfrm>
          <a:prstGeom prst="roundRect">
            <a:avLst/>
          </a:prstGeom>
          <a:solidFill>
            <a:srgbClr val="00B050"/>
          </a:solidFill>
          <a:ln w="381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1</a:t>
            </a:r>
            <a:endParaRPr lang="en-GB" sz="6000" b="1" dirty="0">
              <a:ln w="3175">
                <a:solidFill>
                  <a:schemeClr val="tx1"/>
                </a:solidFill>
              </a:ln>
              <a:solidFill>
                <a:schemeClr val="bg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BLUE 5">
            <a:hlinkClick r:id="rId18" action="ppaction://hlinksldjump" highlightClick="1"/>
          </p:cNvPr>
          <p:cNvSpPr/>
          <p:nvPr/>
        </p:nvSpPr>
        <p:spPr>
          <a:xfrm>
            <a:off x="4340129" y="5548312"/>
            <a:ext cx="1080000" cy="1080000"/>
          </a:xfrm>
          <a:prstGeom prst="roundRect">
            <a:avLst/>
          </a:prstGeom>
          <a:solidFill>
            <a:srgbClr val="00B0F0"/>
          </a:solidFill>
          <a:ln w="381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5</a:t>
            </a:r>
            <a:endParaRPr lang="en-GB" sz="6000" b="1" dirty="0">
              <a:ln w="3175">
                <a:solidFill>
                  <a:schemeClr val="tx1"/>
                </a:solidFill>
              </a:ln>
              <a:solidFill>
                <a:schemeClr val="tx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BLUE 4">
            <a:hlinkClick r:id="rId19" action="ppaction://hlinksldjump" highlightClick="1"/>
          </p:cNvPr>
          <p:cNvSpPr/>
          <p:nvPr/>
        </p:nvSpPr>
        <p:spPr>
          <a:xfrm>
            <a:off x="4340129" y="4366981"/>
            <a:ext cx="1080000" cy="1080000"/>
          </a:xfrm>
          <a:prstGeom prst="roundRect">
            <a:avLst/>
          </a:prstGeom>
          <a:solidFill>
            <a:srgbClr val="00B0F0"/>
          </a:solidFill>
          <a:ln w="381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4</a:t>
            </a:r>
            <a:endParaRPr lang="en-GB" sz="6000" b="1" dirty="0">
              <a:ln w="3175">
                <a:solidFill>
                  <a:schemeClr val="tx1"/>
                </a:solidFill>
              </a:ln>
              <a:solidFill>
                <a:schemeClr val="tx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BLUE 3">
            <a:hlinkClick r:id="rId20" action="ppaction://hlinksldjump" highlightClick="1"/>
          </p:cNvPr>
          <p:cNvSpPr/>
          <p:nvPr/>
        </p:nvSpPr>
        <p:spPr>
          <a:xfrm>
            <a:off x="4340129" y="3185650"/>
            <a:ext cx="1080000" cy="1080000"/>
          </a:xfrm>
          <a:prstGeom prst="roundRect">
            <a:avLst/>
          </a:prstGeom>
          <a:solidFill>
            <a:srgbClr val="00B0F0"/>
          </a:solidFill>
          <a:ln w="381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3</a:t>
            </a:r>
            <a:endParaRPr lang="en-GB" sz="6000" b="1" dirty="0">
              <a:ln w="3175">
                <a:solidFill>
                  <a:schemeClr val="tx1"/>
                </a:solidFill>
              </a:ln>
              <a:solidFill>
                <a:schemeClr val="tx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BLUE 2">
            <a:hlinkClick r:id="rId21" action="ppaction://hlinksldjump" highlightClick="1"/>
          </p:cNvPr>
          <p:cNvSpPr/>
          <p:nvPr/>
        </p:nvSpPr>
        <p:spPr>
          <a:xfrm>
            <a:off x="4340129" y="2004319"/>
            <a:ext cx="1080000" cy="1080000"/>
          </a:xfrm>
          <a:prstGeom prst="roundRect">
            <a:avLst/>
          </a:prstGeom>
          <a:solidFill>
            <a:srgbClr val="00B0F0"/>
          </a:solidFill>
          <a:ln w="381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2</a:t>
            </a:r>
            <a:endParaRPr lang="en-GB" sz="6000" b="1" dirty="0">
              <a:ln w="3175">
                <a:solidFill>
                  <a:schemeClr val="tx1"/>
                </a:solidFill>
              </a:ln>
              <a:solidFill>
                <a:schemeClr val="bg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BLUE 1">
            <a:hlinkClick r:id="rId22" action="ppaction://hlinksldjump" highlightClick="1"/>
          </p:cNvPr>
          <p:cNvSpPr/>
          <p:nvPr/>
        </p:nvSpPr>
        <p:spPr>
          <a:xfrm>
            <a:off x="4340129" y="822988"/>
            <a:ext cx="1080000" cy="1080000"/>
          </a:xfrm>
          <a:prstGeom prst="roundRect">
            <a:avLst/>
          </a:prstGeom>
          <a:solidFill>
            <a:srgbClr val="00B0F0"/>
          </a:solidFill>
          <a:ln w="381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1</a:t>
            </a:r>
            <a:endParaRPr lang="en-GB" sz="6000" b="1" dirty="0">
              <a:ln w="3175">
                <a:solidFill>
                  <a:schemeClr val="tx1"/>
                </a:solidFill>
              </a:ln>
              <a:solidFill>
                <a:schemeClr val="bg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PURPLE 5">
            <a:hlinkClick r:id="rId23" action="ppaction://hlinksldjump" highlightClick="1"/>
          </p:cNvPr>
          <p:cNvSpPr/>
          <p:nvPr/>
        </p:nvSpPr>
        <p:spPr>
          <a:xfrm>
            <a:off x="5541400" y="5548312"/>
            <a:ext cx="1080000" cy="1080000"/>
          </a:xfrm>
          <a:prstGeom prst="roundRect">
            <a:avLst/>
          </a:prstGeom>
          <a:solidFill>
            <a:srgbClr val="7030A0"/>
          </a:solidFill>
          <a:ln w="381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5</a:t>
            </a:r>
            <a:endParaRPr lang="en-GB" sz="6000" b="1" dirty="0">
              <a:ln w="3175">
                <a:solidFill>
                  <a:schemeClr val="tx1"/>
                </a:solidFill>
              </a:ln>
              <a:solidFill>
                <a:schemeClr val="tx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PURPLE 4">
            <a:hlinkClick r:id="rId24" action="ppaction://hlinksldjump" highlightClick="1"/>
          </p:cNvPr>
          <p:cNvSpPr/>
          <p:nvPr/>
        </p:nvSpPr>
        <p:spPr>
          <a:xfrm>
            <a:off x="5541400" y="4363440"/>
            <a:ext cx="1080000" cy="1080000"/>
          </a:xfrm>
          <a:prstGeom prst="roundRect">
            <a:avLst/>
          </a:prstGeom>
          <a:solidFill>
            <a:srgbClr val="7030A0"/>
          </a:solidFill>
          <a:ln w="381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4</a:t>
            </a:r>
            <a:endParaRPr lang="en-GB" sz="6000" b="1" dirty="0">
              <a:ln w="3175">
                <a:solidFill>
                  <a:schemeClr val="tx1"/>
                </a:solidFill>
              </a:ln>
              <a:solidFill>
                <a:schemeClr val="tx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PURPLE 3">
            <a:hlinkClick r:id="rId25" action="ppaction://hlinksldjump" highlightClick="1"/>
          </p:cNvPr>
          <p:cNvSpPr/>
          <p:nvPr/>
        </p:nvSpPr>
        <p:spPr>
          <a:xfrm>
            <a:off x="5541400" y="3189191"/>
            <a:ext cx="1080000" cy="1080000"/>
          </a:xfrm>
          <a:prstGeom prst="roundRect">
            <a:avLst/>
          </a:prstGeom>
          <a:solidFill>
            <a:srgbClr val="7030A0"/>
          </a:solidFill>
          <a:ln w="381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3</a:t>
            </a:r>
            <a:endParaRPr lang="en-GB" sz="6000" b="1" dirty="0">
              <a:ln w="3175">
                <a:solidFill>
                  <a:schemeClr val="tx1"/>
                </a:solidFill>
              </a:ln>
              <a:solidFill>
                <a:schemeClr val="tx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PURPLE 2">
            <a:hlinkClick r:id="rId26" action="ppaction://hlinksldjump" highlightClick="1"/>
          </p:cNvPr>
          <p:cNvSpPr/>
          <p:nvPr/>
        </p:nvSpPr>
        <p:spPr>
          <a:xfrm>
            <a:off x="5541400" y="2004319"/>
            <a:ext cx="1080000" cy="1080000"/>
          </a:xfrm>
          <a:prstGeom prst="roundRect">
            <a:avLst/>
          </a:prstGeom>
          <a:solidFill>
            <a:srgbClr val="7030A0"/>
          </a:solidFill>
          <a:ln w="381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2</a:t>
            </a:r>
            <a:endParaRPr lang="en-GB" sz="6000" b="1" dirty="0">
              <a:ln w="3175">
                <a:solidFill>
                  <a:schemeClr val="tx1"/>
                </a:solidFill>
              </a:ln>
              <a:solidFill>
                <a:schemeClr val="bg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PURPLE 1">
            <a:hlinkClick r:id="rId27" action="ppaction://hlinksldjump" highlightClick="1"/>
          </p:cNvPr>
          <p:cNvSpPr/>
          <p:nvPr/>
        </p:nvSpPr>
        <p:spPr>
          <a:xfrm>
            <a:off x="5541400" y="822988"/>
            <a:ext cx="1080000" cy="1080000"/>
          </a:xfrm>
          <a:prstGeom prst="roundRect">
            <a:avLst/>
          </a:prstGeom>
          <a:solidFill>
            <a:srgbClr val="7030A0"/>
          </a:solidFill>
          <a:ln w="381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1</a:t>
            </a:r>
            <a:endParaRPr lang="en-GB" sz="6000" b="1" dirty="0">
              <a:ln w="3175">
                <a:solidFill>
                  <a:schemeClr val="tx1"/>
                </a:solidFill>
              </a:ln>
              <a:solidFill>
                <a:schemeClr val="bg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PINK 5">
            <a:hlinkClick r:id="rId28" action="ppaction://hlinksldjump" highlightClick="1"/>
          </p:cNvPr>
          <p:cNvSpPr/>
          <p:nvPr/>
        </p:nvSpPr>
        <p:spPr>
          <a:xfrm>
            <a:off x="6742671" y="5548312"/>
            <a:ext cx="1080000" cy="1080000"/>
          </a:xfrm>
          <a:prstGeom prst="roundRect">
            <a:avLst/>
          </a:prstGeom>
          <a:solidFill>
            <a:srgbClr val="FF6699"/>
          </a:solidFill>
          <a:ln w="381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5</a:t>
            </a:r>
            <a:endParaRPr lang="en-GB" sz="6000" b="1" dirty="0">
              <a:ln w="3175">
                <a:solidFill>
                  <a:schemeClr val="tx1"/>
                </a:solidFill>
              </a:ln>
              <a:solidFill>
                <a:schemeClr val="tx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PINK 4">
            <a:hlinkClick r:id="rId29" action="ppaction://hlinksldjump" highlightClick="1"/>
          </p:cNvPr>
          <p:cNvSpPr/>
          <p:nvPr/>
        </p:nvSpPr>
        <p:spPr>
          <a:xfrm>
            <a:off x="6742671" y="4366981"/>
            <a:ext cx="1080000" cy="1080000"/>
          </a:xfrm>
          <a:prstGeom prst="roundRect">
            <a:avLst/>
          </a:prstGeom>
          <a:solidFill>
            <a:srgbClr val="FF6699"/>
          </a:solidFill>
          <a:ln w="381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4</a:t>
            </a:r>
            <a:endParaRPr lang="en-GB" sz="6000" b="1" dirty="0">
              <a:ln w="3175">
                <a:solidFill>
                  <a:schemeClr val="tx1"/>
                </a:solidFill>
              </a:ln>
              <a:solidFill>
                <a:schemeClr val="tx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PINK 3">
            <a:hlinkClick r:id="rId30" action="ppaction://hlinksldjump" highlightClick="1"/>
          </p:cNvPr>
          <p:cNvSpPr/>
          <p:nvPr/>
        </p:nvSpPr>
        <p:spPr>
          <a:xfrm>
            <a:off x="6742671" y="3185650"/>
            <a:ext cx="1080000" cy="1080000"/>
          </a:xfrm>
          <a:prstGeom prst="roundRect">
            <a:avLst/>
          </a:prstGeom>
          <a:solidFill>
            <a:srgbClr val="FF6699"/>
          </a:solidFill>
          <a:ln w="381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3</a:t>
            </a:r>
            <a:endParaRPr lang="en-GB" sz="6000" b="1" dirty="0">
              <a:ln w="3175">
                <a:solidFill>
                  <a:schemeClr val="tx1"/>
                </a:solidFill>
              </a:ln>
              <a:solidFill>
                <a:schemeClr val="tx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PINK 2">
            <a:hlinkClick r:id="rId31" action="ppaction://hlinksldjump" highlightClick="1"/>
          </p:cNvPr>
          <p:cNvSpPr/>
          <p:nvPr/>
        </p:nvSpPr>
        <p:spPr>
          <a:xfrm>
            <a:off x="6742671" y="2004319"/>
            <a:ext cx="1080000" cy="1080000"/>
          </a:xfrm>
          <a:prstGeom prst="roundRect">
            <a:avLst/>
          </a:prstGeom>
          <a:solidFill>
            <a:srgbClr val="FF6699"/>
          </a:solidFill>
          <a:ln w="381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2</a:t>
            </a:r>
            <a:endParaRPr lang="en-GB" sz="6000" b="1" dirty="0">
              <a:ln w="3175">
                <a:solidFill>
                  <a:schemeClr val="tx1"/>
                </a:solidFill>
              </a:ln>
              <a:solidFill>
                <a:schemeClr val="bg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PINK 1">
            <a:hlinkClick r:id="rId32" action="ppaction://hlinksldjump" highlightClick="1"/>
          </p:cNvPr>
          <p:cNvSpPr/>
          <p:nvPr/>
        </p:nvSpPr>
        <p:spPr>
          <a:xfrm>
            <a:off x="6742671" y="822988"/>
            <a:ext cx="1080000" cy="1080000"/>
          </a:xfrm>
          <a:prstGeom prst="roundRect">
            <a:avLst/>
          </a:prstGeom>
          <a:solidFill>
            <a:srgbClr val="FF6699"/>
          </a:solidFill>
          <a:ln w="381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1</a:t>
            </a:r>
            <a:endParaRPr lang="en-GB" sz="6000" b="1" dirty="0">
              <a:ln w="3175">
                <a:solidFill>
                  <a:schemeClr val="tx1"/>
                </a:solidFill>
              </a:ln>
              <a:solidFill>
                <a:schemeClr val="bg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ORANGE 5">
            <a:hlinkClick r:id="rId33" action="ppaction://hlinksldjump" highlightClick="1"/>
          </p:cNvPr>
          <p:cNvSpPr/>
          <p:nvPr/>
        </p:nvSpPr>
        <p:spPr>
          <a:xfrm>
            <a:off x="7943942" y="5548312"/>
            <a:ext cx="1080000" cy="1080000"/>
          </a:xfrm>
          <a:prstGeom prst="roundRect">
            <a:avLst/>
          </a:prstGeom>
          <a:solidFill>
            <a:srgbClr val="FFC301"/>
          </a:solidFill>
          <a:ln w="381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5</a:t>
            </a:r>
            <a:endParaRPr lang="en-GB" sz="6000" b="1" dirty="0">
              <a:ln w="3175">
                <a:solidFill>
                  <a:schemeClr val="tx1"/>
                </a:solidFill>
              </a:ln>
              <a:solidFill>
                <a:schemeClr val="tx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ORANGE 4">
            <a:hlinkClick r:id="rId34" action="ppaction://hlinksldjump" highlightClick="1"/>
          </p:cNvPr>
          <p:cNvSpPr/>
          <p:nvPr/>
        </p:nvSpPr>
        <p:spPr>
          <a:xfrm>
            <a:off x="7943942" y="4366981"/>
            <a:ext cx="1080000" cy="1080000"/>
          </a:xfrm>
          <a:prstGeom prst="roundRect">
            <a:avLst/>
          </a:prstGeom>
          <a:solidFill>
            <a:srgbClr val="FFC301"/>
          </a:solidFill>
          <a:ln w="381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4</a:t>
            </a:r>
            <a:endParaRPr lang="en-GB" sz="6000" b="1" dirty="0">
              <a:ln w="3175">
                <a:solidFill>
                  <a:schemeClr val="tx1"/>
                </a:solidFill>
              </a:ln>
              <a:solidFill>
                <a:schemeClr val="tx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ORANGE 3">
            <a:hlinkClick r:id="rId35" action="ppaction://hlinksldjump" highlightClick="1"/>
          </p:cNvPr>
          <p:cNvSpPr/>
          <p:nvPr/>
        </p:nvSpPr>
        <p:spPr>
          <a:xfrm>
            <a:off x="7943942" y="3185650"/>
            <a:ext cx="1080000" cy="1080000"/>
          </a:xfrm>
          <a:prstGeom prst="roundRect">
            <a:avLst/>
          </a:prstGeom>
          <a:solidFill>
            <a:srgbClr val="FFC301"/>
          </a:solidFill>
          <a:ln w="381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3</a:t>
            </a:r>
            <a:endParaRPr lang="en-GB" sz="6000" b="1" dirty="0">
              <a:ln w="3175">
                <a:solidFill>
                  <a:schemeClr val="tx1"/>
                </a:solidFill>
              </a:ln>
              <a:solidFill>
                <a:schemeClr val="tx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ORANGE 2">
            <a:hlinkClick r:id="rId36" action="ppaction://hlinksldjump" highlightClick="1"/>
          </p:cNvPr>
          <p:cNvSpPr/>
          <p:nvPr/>
        </p:nvSpPr>
        <p:spPr>
          <a:xfrm>
            <a:off x="7943942" y="2004319"/>
            <a:ext cx="1080000" cy="1080000"/>
          </a:xfrm>
          <a:prstGeom prst="roundRect">
            <a:avLst/>
          </a:prstGeom>
          <a:solidFill>
            <a:srgbClr val="FFC301"/>
          </a:solidFill>
          <a:ln w="381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2</a:t>
            </a:r>
            <a:endParaRPr lang="en-GB" sz="6000" b="1" dirty="0">
              <a:ln w="3175">
                <a:solidFill>
                  <a:schemeClr val="tx1"/>
                </a:solidFill>
              </a:ln>
              <a:solidFill>
                <a:schemeClr val="bg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ORANGE 1">
            <a:hlinkClick r:id="rId37" action="ppaction://hlinksldjump" highlightClick="1"/>
          </p:cNvPr>
          <p:cNvSpPr/>
          <p:nvPr/>
        </p:nvSpPr>
        <p:spPr>
          <a:xfrm>
            <a:off x="7943942" y="822988"/>
            <a:ext cx="1080000" cy="1080000"/>
          </a:xfrm>
          <a:prstGeom prst="roundRect">
            <a:avLst/>
          </a:prstGeom>
          <a:solidFill>
            <a:srgbClr val="FFC301"/>
          </a:solidFill>
          <a:ln w="381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1</a:t>
            </a:r>
            <a:endParaRPr lang="en-GB" sz="6000" b="1" dirty="0">
              <a:ln w="3175">
                <a:solidFill>
                  <a:schemeClr val="tx1"/>
                </a:solidFill>
              </a:ln>
              <a:solidFill>
                <a:schemeClr val="bg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BROWN 5">
            <a:hlinkClick r:id="rId38" action="ppaction://hlinksldjump" highlightClick="1"/>
          </p:cNvPr>
          <p:cNvSpPr/>
          <p:nvPr/>
        </p:nvSpPr>
        <p:spPr>
          <a:xfrm>
            <a:off x="9145213" y="5548312"/>
            <a:ext cx="1080000" cy="1080000"/>
          </a:xfrm>
          <a:prstGeom prst="roundRect">
            <a:avLst/>
          </a:prstGeom>
          <a:solidFill>
            <a:srgbClr val="E67300"/>
          </a:solidFill>
          <a:ln w="381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5</a:t>
            </a:r>
            <a:endParaRPr lang="en-GB" sz="6000" b="1" dirty="0">
              <a:ln w="3175">
                <a:solidFill>
                  <a:schemeClr val="tx1"/>
                </a:solidFill>
              </a:ln>
              <a:solidFill>
                <a:schemeClr val="tx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BROWN 4">
            <a:hlinkClick r:id="rId39" action="ppaction://hlinksldjump" highlightClick="1"/>
          </p:cNvPr>
          <p:cNvSpPr/>
          <p:nvPr/>
        </p:nvSpPr>
        <p:spPr>
          <a:xfrm>
            <a:off x="9145213" y="4366981"/>
            <a:ext cx="1080000" cy="1080000"/>
          </a:xfrm>
          <a:prstGeom prst="roundRect">
            <a:avLst/>
          </a:prstGeom>
          <a:solidFill>
            <a:srgbClr val="E67300"/>
          </a:solidFill>
          <a:ln w="381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4</a:t>
            </a:r>
            <a:endParaRPr lang="en-GB" sz="6000" b="1" dirty="0">
              <a:ln w="3175">
                <a:solidFill>
                  <a:schemeClr val="tx1"/>
                </a:solidFill>
              </a:ln>
              <a:solidFill>
                <a:schemeClr val="tx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BROWN 3">
            <a:hlinkClick r:id="rId40" action="ppaction://hlinksldjump" highlightClick="1"/>
          </p:cNvPr>
          <p:cNvSpPr/>
          <p:nvPr/>
        </p:nvSpPr>
        <p:spPr>
          <a:xfrm>
            <a:off x="9145213" y="3185650"/>
            <a:ext cx="1080000" cy="1080000"/>
          </a:xfrm>
          <a:prstGeom prst="roundRect">
            <a:avLst/>
          </a:prstGeom>
          <a:solidFill>
            <a:srgbClr val="E67300"/>
          </a:solidFill>
          <a:ln w="381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3</a:t>
            </a:r>
            <a:endParaRPr lang="en-GB" sz="6000" b="1" dirty="0">
              <a:ln w="3175">
                <a:solidFill>
                  <a:schemeClr val="tx1"/>
                </a:solidFill>
              </a:ln>
              <a:solidFill>
                <a:schemeClr val="tx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BROWN 2">
            <a:hlinkClick r:id="rId41" action="ppaction://hlinksldjump" highlightClick="1"/>
          </p:cNvPr>
          <p:cNvSpPr/>
          <p:nvPr/>
        </p:nvSpPr>
        <p:spPr>
          <a:xfrm>
            <a:off x="9145213" y="2004319"/>
            <a:ext cx="1080000" cy="1080000"/>
          </a:xfrm>
          <a:prstGeom prst="roundRect">
            <a:avLst/>
          </a:prstGeom>
          <a:solidFill>
            <a:srgbClr val="E67300"/>
          </a:solidFill>
          <a:ln w="381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2</a:t>
            </a:r>
            <a:endParaRPr lang="en-GB" sz="6000" b="1" dirty="0">
              <a:ln w="3175">
                <a:solidFill>
                  <a:schemeClr val="tx1"/>
                </a:solidFill>
              </a:ln>
              <a:solidFill>
                <a:schemeClr val="bg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43" name="BROWN 1">
            <a:hlinkClick r:id="rId42" action="ppaction://hlinksldjump" highlightClick="1"/>
          </p:cNvPr>
          <p:cNvSpPr/>
          <p:nvPr/>
        </p:nvSpPr>
        <p:spPr>
          <a:xfrm>
            <a:off x="9145213" y="822988"/>
            <a:ext cx="1080000" cy="1080000"/>
          </a:xfrm>
          <a:prstGeom prst="roundRect">
            <a:avLst/>
          </a:prstGeom>
          <a:solidFill>
            <a:srgbClr val="E67300"/>
          </a:solidFill>
          <a:ln w="381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1</a:t>
            </a:r>
            <a:endParaRPr lang="en-GB" sz="6000" b="1" dirty="0">
              <a:ln w="3175">
                <a:solidFill>
                  <a:schemeClr val="tx1"/>
                </a:solidFill>
              </a:ln>
              <a:solidFill>
                <a:schemeClr val="bg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GRAY 5">
            <a:hlinkClick r:id="rId43" action="ppaction://hlinksldjump" highlightClick="1"/>
          </p:cNvPr>
          <p:cNvSpPr/>
          <p:nvPr/>
        </p:nvSpPr>
        <p:spPr>
          <a:xfrm>
            <a:off x="10346484" y="5548312"/>
            <a:ext cx="1080000" cy="1080000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381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5</a:t>
            </a:r>
            <a:endParaRPr lang="en-GB" sz="6000" b="1" dirty="0">
              <a:ln w="3175">
                <a:solidFill>
                  <a:schemeClr val="tx1"/>
                </a:solidFill>
              </a:ln>
              <a:solidFill>
                <a:schemeClr val="tx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45" name="GRAY 4">
            <a:hlinkClick r:id="rId44" action="ppaction://hlinksldjump" highlightClick="1"/>
          </p:cNvPr>
          <p:cNvSpPr/>
          <p:nvPr/>
        </p:nvSpPr>
        <p:spPr>
          <a:xfrm>
            <a:off x="10346484" y="4366981"/>
            <a:ext cx="1080000" cy="1080000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381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4</a:t>
            </a:r>
            <a:endParaRPr lang="en-GB" sz="6000" b="1" dirty="0">
              <a:ln w="3175">
                <a:solidFill>
                  <a:schemeClr val="tx1"/>
                </a:solidFill>
              </a:ln>
              <a:solidFill>
                <a:schemeClr val="tx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GRAY 3">
            <a:hlinkClick r:id="rId45" action="ppaction://hlinksldjump" highlightClick="1"/>
          </p:cNvPr>
          <p:cNvSpPr/>
          <p:nvPr/>
        </p:nvSpPr>
        <p:spPr>
          <a:xfrm>
            <a:off x="10346484" y="3185650"/>
            <a:ext cx="1080000" cy="1080000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381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3</a:t>
            </a:r>
            <a:endParaRPr lang="en-GB" sz="6000" b="1" dirty="0">
              <a:ln w="3175">
                <a:solidFill>
                  <a:schemeClr val="tx1"/>
                </a:solidFill>
              </a:ln>
              <a:solidFill>
                <a:schemeClr val="tx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47" name="GRAY 2">
            <a:hlinkClick r:id="rId46" action="ppaction://hlinksldjump" highlightClick="1"/>
          </p:cNvPr>
          <p:cNvSpPr/>
          <p:nvPr/>
        </p:nvSpPr>
        <p:spPr>
          <a:xfrm>
            <a:off x="10346484" y="2004319"/>
            <a:ext cx="1080000" cy="1080000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381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2</a:t>
            </a:r>
            <a:endParaRPr lang="en-GB" sz="6000" b="1" dirty="0">
              <a:ln w="3175">
                <a:solidFill>
                  <a:schemeClr val="tx1"/>
                </a:solidFill>
              </a:ln>
              <a:solidFill>
                <a:schemeClr val="bg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GRAY 1">
            <a:hlinkClick r:id="rId47" action="ppaction://hlinksldjump" highlightClick="1"/>
          </p:cNvPr>
          <p:cNvSpPr/>
          <p:nvPr/>
        </p:nvSpPr>
        <p:spPr>
          <a:xfrm>
            <a:off x="10346484" y="822988"/>
            <a:ext cx="1080000" cy="1080000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381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1</a:t>
            </a:r>
            <a:endParaRPr lang="en-GB" sz="6000" b="1" dirty="0">
              <a:ln w="3175">
                <a:solidFill>
                  <a:schemeClr val="tx1"/>
                </a:solidFill>
              </a:ln>
              <a:solidFill>
                <a:schemeClr val="bg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UNIT 1">
            <a:hlinkClick r:id="rId48" action="ppaction://hlinksldjump"/>
          </p:cNvPr>
          <p:cNvSpPr/>
          <p:nvPr/>
        </p:nvSpPr>
        <p:spPr>
          <a:xfrm>
            <a:off x="737414" y="181657"/>
            <a:ext cx="1080000" cy="54000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  <a:effectLst/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1200" dirty="0" smtClean="0">
                <a:ln w="3175">
                  <a:solidFill>
                    <a:schemeClr val="tx1"/>
                  </a:solidFill>
                </a:ln>
                <a:solidFill>
                  <a:schemeClr val="tx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UNIT 1</a:t>
            </a:r>
            <a:endParaRPr lang="en-GB" sz="1200" dirty="0">
              <a:ln w="3175">
                <a:solidFill>
                  <a:schemeClr val="tx1"/>
                </a:solidFill>
              </a:ln>
              <a:solidFill>
                <a:schemeClr val="tx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71" name="UNIT 1">
            <a:hlinkClick r:id="rId48" action="ppaction://hlinksldjump"/>
          </p:cNvPr>
          <p:cNvSpPr/>
          <p:nvPr/>
        </p:nvSpPr>
        <p:spPr>
          <a:xfrm>
            <a:off x="1938685" y="181657"/>
            <a:ext cx="1080000" cy="54000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FFFF00"/>
            </a:solidFill>
          </a:ln>
          <a:effectLst/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1200" dirty="0" smtClean="0">
                <a:ln w="3175">
                  <a:solidFill>
                    <a:schemeClr val="tx1"/>
                  </a:solidFill>
                </a:ln>
                <a:solidFill>
                  <a:schemeClr val="tx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UNIT 1</a:t>
            </a:r>
            <a:endParaRPr lang="en-GB" sz="1200" dirty="0">
              <a:ln w="3175">
                <a:solidFill>
                  <a:schemeClr val="tx1"/>
                </a:solidFill>
              </a:ln>
              <a:solidFill>
                <a:schemeClr val="tx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72" name="UNIT 1">
            <a:hlinkClick r:id="rId48" action="ppaction://hlinksldjump"/>
          </p:cNvPr>
          <p:cNvSpPr/>
          <p:nvPr/>
        </p:nvSpPr>
        <p:spPr>
          <a:xfrm>
            <a:off x="3139956" y="181657"/>
            <a:ext cx="1080000" cy="54000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B050"/>
            </a:solidFill>
          </a:ln>
          <a:effectLst/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1200" dirty="0" smtClean="0">
                <a:ln w="3175">
                  <a:solidFill>
                    <a:schemeClr val="tx1"/>
                  </a:solidFill>
                </a:ln>
                <a:solidFill>
                  <a:schemeClr val="tx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UNIT 2</a:t>
            </a:r>
            <a:endParaRPr lang="en-GB" sz="1200" dirty="0">
              <a:ln w="3175">
                <a:solidFill>
                  <a:schemeClr val="tx1"/>
                </a:solidFill>
              </a:ln>
              <a:solidFill>
                <a:schemeClr val="tx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73" name="UNIT 1">
            <a:hlinkClick r:id="rId48" action="ppaction://hlinksldjump"/>
          </p:cNvPr>
          <p:cNvSpPr/>
          <p:nvPr/>
        </p:nvSpPr>
        <p:spPr>
          <a:xfrm>
            <a:off x="4340129" y="181657"/>
            <a:ext cx="1080000" cy="54000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  <a:effectLst/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1200" dirty="0" smtClean="0">
                <a:ln w="3175">
                  <a:solidFill>
                    <a:schemeClr val="tx1"/>
                  </a:solidFill>
                </a:ln>
                <a:solidFill>
                  <a:schemeClr val="tx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UNIT 2</a:t>
            </a:r>
            <a:endParaRPr lang="en-GB" sz="1200" dirty="0">
              <a:ln w="3175">
                <a:solidFill>
                  <a:schemeClr val="tx1"/>
                </a:solidFill>
              </a:ln>
              <a:solidFill>
                <a:schemeClr val="tx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74" name="UNIT 1">
            <a:hlinkClick r:id="rId48" action="ppaction://hlinksldjump"/>
          </p:cNvPr>
          <p:cNvSpPr/>
          <p:nvPr/>
        </p:nvSpPr>
        <p:spPr>
          <a:xfrm>
            <a:off x="5541400" y="178116"/>
            <a:ext cx="1080000" cy="54000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7030A0"/>
            </a:solidFill>
          </a:ln>
          <a:effectLst/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1200" dirty="0" smtClean="0">
                <a:ln w="3175">
                  <a:solidFill>
                    <a:schemeClr val="tx1"/>
                  </a:solidFill>
                </a:ln>
                <a:solidFill>
                  <a:schemeClr val="tx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UNIT 3</a:t>
            </a:r>
            <a:endParaRPr lang="en-GB" sz="1200" dirty="0">
              <a:ln w="3175">
                <a:solidFill>
                  <a:schemeClr val="tx1"/>
                </a:solidFill>
              </a:ln>
              <a:solidFill>
                <a:schemeClr val="tx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75" name="UNIT 1">
            <a:hlinkClick r:id="rId48" action="ppaction://hlinksldjump"/>
          </p:cNvPr>
          <p:cNvSpPr/>
          <p:nvPr/>
        </p:nvSpPr>
        <p:spPr>
          <a:xfrm>
            <a:off x="6741573" y="178116"/>
            <a:ext cx="1080000" cy="54000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E6A5DC"/>
            </a:solidFill>
          </a:ln>
          <a:effectLst/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1200" dirty="0" smtClean="0">
                <a:ln w="3175">
                  <a:solidFill>
                    <a:schemeClr val="tx1"/>
                  </a:solidFill>
                </a:ln>
                <a:solidFill>
                  <a:schemeClr val="tx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UNIT 3</a:t>
            </a:r>
            <a:endParaRPr lang="en-GB" sz="1200" dirty="0">
              <a:ln w="3175">
                <a:solidFill>
                  <a:schemeClr val="tx1"/>
                </a:solidFill>
              </a:ln>
              <a:solidFill>
                <a:schemeClr val="tx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76" name="UNIT 1">
            <a:hlinkClick r:id="rId48" action="ppaction://hlinksldjump"/>
          </p:cNvPr>
          <p:cNvSpPr/>
          <p:nvPr/>
        </p:nvSpPr>
        <p:spPr>
          <a:xfrm>
            <a:off x="7941746" y="178116"/>
            <a:ext cx="1080000" cy="54000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FFC000"/>
            </a:solidFill>
          </a:ln>
          <a:effectLst/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1200" dirty="0" smtClean="0">
                <a:ln w="3175">
                  <a:solidFill>
                    <a:schemeClr val="tx1"/>
                  </a:solidFill>
                </a:ln>
                <a:solidFill>
                  <a:schemeClr val="tx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UNIT 4</a:t>
            </a:r>
            <a:endParaRPr lang="en-GB" sz="1200" dirty="0">
              <a:ln w="3175">
                <a:solidFill>
                  <a:schemeClr val="tx1"/>
                </a:solidFill>
              </a:ln>
              <a:solidFill>
                <a:schemeClr val="tx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77" name="UNIT 1">
            <a:hlinkClick r:id="rId48" action="ppaction://hlinksldjump"/>
          </p:cNvPr>
          <p:cNvSpPr/>
          <p:nvPr/>
        </p:nvSpPr>
        <p:spPr>
          <a:xfrm>
            <a:off x="9145213" y="178116"/>
            <a:ext cx="1080000" cy="54000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E08B52"/>
            </a:solidFill>
          </a:ln>
          <a:effectLst/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1200" dirty="0" smtClean="0">
                <a:ln w="3175">
                  <a:solidFill>
                    <a:schemeClr val="tx1"/>
                  </a:solidFill>
                </a:ln>
                <a:solidFill>
                  <a:schemeClr val="tx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UNIT 4</a:t>
            </a:r>
            <a:endParaRPr lang="en-GB" sz="1200" dirty="0">
              <a:ln w="3175">
                <a:solidFill>
                  <a:schemeClr val="tx1"/>
                </a:solidFill>
              </a:ln>
              <a:solidFill>
                <a:schemeClr val="tx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78" name="UNIT 1">
            <a:hlinkClick r:id="rId48" action="ppaction://hlinksldjump"/>
          </p:cNvPr>
          <p:cNvSpPr/>
          <p:nvPr/>
        </p:nvSpPr>
        <p:spPr>
          <a:xfrm>
            <a:off x="10346484" y="178116"/>
            <a:ext cx="1080000" cy="540000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bg1">
                <a:lumMod val="50000"/>
              </a:schemeClr>
            </a:solidFill>
          </a:ln>
          <a:effectLst/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1200" dirty="0" smtClean="0">
                <a:ln w="3175">
                  <a:solidFill>
                    <a:schemeClr val="tx1"/>
                  </a:solidFill>
                </a:ln>
                <a:solidFill>
                  <a:schemeClr val="tx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UNIT 5</a:t>
            </a:r>
            <a:endParaRPr lang="en-GB" sz="1200" dirty="0">
              <a:ln w="3175">
                <a:solidFill>
                  <a:schemeClr val="tx1"/>
                </a:solidFill>
              </a:ln>
              <a:solidFill>
                <a:schemeClr val="tx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93010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6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4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3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9" fill="hold">
                      <p:stCondLst>
                        <p:cond delay="0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5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5" fill="hold">
                      <p:stCondLst>
                        <p:cond delay="0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8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6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3" fill="hold">
                      <p:stCondLst>
                        <p:cond delay="0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6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4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7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9" fill="hold">
                      <p:stCondLst>
                        <p:cond delay="0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8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7" fill="hold">
                      <p:stCondLst>
                        <p:cond delay="0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94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5" fill="hold">
                      <p:stCondLst>
                        <p:cond delay="0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8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20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3" fill="hold">
                      <p:stCondLst>
                        <p:cond delay="0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6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210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1" fill="hold">
                      <p:stCondLst>
                        <p:cond delay="0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4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218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9" fill="hold">
                      <p:stCondLst>
                        <p:cond delay="0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2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226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7" fill="hold">
                      <p:stCondLst>
                        <p:cond delay="0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0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23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5" fill="hold">
                      <p:stCondLst>
                        <p:cond delay="0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8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24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3" fill="hold">
                      <p:stCondLst>
                        <p:cond delay="0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6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250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1" fill="hold">
                      <p:stCondLst>
                        <p:cond delay="0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4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258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9" fill="hold">
                      <p:stCondLst>
                        <p:cond delay="0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2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266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7" fill="hold">
                      <p:stCondLst>
                        <p:cond delay="0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0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274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5" fill="hold">
                      <p:stCondLst>
                        <p:cond delay="0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8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282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3" fill="hold">
                      <p:stCondLst>
                        <p:cond delay="0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6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290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1" fill="hold">
                      <p:stCondLst>
                        <p:cond delay="0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4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5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298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9" fill="hold">
                      <p:stCondLst>
                        <p:cond delay="0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2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3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306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7" fill="hold">
                      <p:stCondLst>
                        <p:cond delay="0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0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314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5" fill="hold">
                      <p:stCondLst>
                        <p:cond delay="0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8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9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322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3" fill="hold">
                      <p:stCondLst>
                        <p:cond delay="0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6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330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1" fill="hold">
                      <p:stCondLst>
                        <p:cond delay="0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4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5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33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9" fill="hold">
                      <p:stCondLst>
                        <p:cond delay="0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2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3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346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7" fill="hold">
                      <p:stCondLst>
                        <p:cond delay="0"/>
                      </p:stCondLst>
                      <p:childTnLst>
                        <p:par>
                          <p:cTn id="348" fill="hold">
                            <p:stCondLst>
                              <p:cond delay="0"/>
                            </p:stCondLst>
                            <p:childTnLst>
                              <p:par>
                                <p:cTn id="34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0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1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354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5" fill="hold">
                      <p:stCondLst>
                        <p:cond delay="0"/>
                      </p:stCondLst>
                      <p:childTnLst>
                        <p:par>
                          <p:cTn id="356" fill="hold">
                            <p:stCondLst>
                              <p:cond delay="0"/>
                            </p:stCondLst>
                            <p:childTnLst>
                              <p:par>
                                <p:cTn id="35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8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9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"/>
          <p:cNvSpPr/>
          <p:nvPr/>
        </p:nvSpPr>
        <p:spPr>
          <a:xfrm>
            <a:off x="696000" y="538465"/>
            <a:ext cx="10800000" cy="2700000"/>
          </a:xfrm>
          <a:prstGeom prst="roundRect">
            <a:avLst/>
          </a:prstGeom>
          <a:solidFill>
            <a:srgbClr val="FF0000">
              <a:alpha val="70000"/>
            </a:srgb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6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What is the affirmative past of verb to be?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ANSWER">
            <a:hlinkClick r:id="rId3" action="ppaction://hlinksldjump"/>
          </p:cNvPr>
          <p:cNvSpPr/>
          <p:nvPr/>
        </p:nvSpPr>
        <p:spPr>
          <a:xfrm>
            <a:off x="696000" y="3584809"/>
            <a:ext cx="10800000" cy="2700000"/>
          </a:xfrm>
          <a:prstGeom prst="roundRect">
            <a:avLst/>
          </a:prstGeom>
          <a:solidFill>
            <a:schemeClr val="bg1"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6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I Was </a:t>
            </a:r>
            <a:r>
              <a:rPr lang="en-US" sz="6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and </a:t>
            </a:r>
            <a:r>
              <a:rPr lang="en-US" sz="6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 I were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736000" y="538465"/>
            <a:ext cx="720000" cy="360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="" xmlns:p14="http://schemas.microsoft.com/office/powerpoint/2010/main" val="37707984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"/>
          <p:cNvSpPr/>
          <p:nvPr/>
        </p:nvSpPr>
        <p:spPr>
          <a:xfrm>
            <a:off x="696000" y="538465"/>
            <a:ext cx="10800000" cy="2700000"/>
          </a:xfrm>
          <a:prstGeom prst="roundRect">
            <a:avLst/>
          </a:prstGeom>
          <a:solidFill>
            <a:srgbClr val="FF0000">
              <a:alpha val="70000"/>
            </a:srgb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r>
              <a:rPr lang="en-US" sz="6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Is this sentence correct or not and say why?: Mary weren’t home yesterday and 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ANSWER">
            <a:hlinkClick r:id="rId3" action="ppaction://hlinksldjump"/>
          </p:cNvPr>
          <p:cNvSpPr/>
          <p:nvPr/>
        </p:nvSpPr>
        <p:spPr>
          <a:xfrm>
            <a:off x="696000" y="3584809"/>
            <a:ext cx="10800000" cy="2700000"/>
          </a:xfrm>
          <a:prstGeom prst="roundRect">
            <a:avLst/>
          </a:prstGeom>
          <a:solidFill>
            <a:schemeClr val="bg1"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6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No, Subject doesn’t agree with verb 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36000" y="538465"/>
            <a:ext cx="720000" cy="360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="" xmlns:p14="http://schemas.microsoft.com/office/powerpoint/2010/main" val="305131253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"/>
          <p:cNvSpPr/>
          <p:nvPr/>
        </p:nvSpPr>
        <p:spPr>
          <a:xfrm>
            <a:off x="696000" y="538465"/>
            <a:ext cx="10800000" cy="2700000"/>
          </a:xfrm>
          <a:prstGeom prst="roundRect">
            <a:avLst/>
          </a:prstGeom>
          <a:solidFill>
            <a:srgbClr val="FF0000">
              <a:alpha val="70000"/>
            </a:srgb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r>
              <a:rPr lang="en-US" sz="6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Is this true?</a:t>
            </a:r>
          </a:p>
          <a:p>
            <a:pPr algn="ctr"/>
            <a:r>
              <a:rPr lang="en-US" sz="6000" dirty="0" err="1" smtClean="0">
                <a:solidFill>
                  <a:schemeClr val="tx1"/>
                </a:solidFill>
                <a:latin typeface="Century Gothic" panose="020B0502020202020204" pitchFamily="34" charset="0"/>
              </a:rPr>
              <a:t>Volubulis</a:t>
            </a:r>
            <a:r>
              <a:rPr lang="en-US" sz="6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 is a kind of crafts and arts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ANSWER">
            <a:hlinkClick r:id="rId3" action="ppaction://hlinksldjump"/>
          </p:cNvPr>
          <p:cNvSpPr/>
          <p:nvPr/>
        </p:nvSpPr>
        <p:spPr>
          <a:xfrm>
            <a:off x="696000" y="3584809"/>
            <a:ext cx="10800000" cy="2700000"/>
          </a:xfrm>
          <a:prstGeom prst="roundRect">
            <a:avLst/>
          </a:prstGeom>
          <a:solidFill>
            <a:schemeClr val="bg1"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6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No, it is a historical monuments 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36000" y="538465"/>
            <a:ext cx="720000" cy="360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="" xmlns:p14="http://schemas.microsoft.com/office/powerpoint/2010/main" val="19152265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"/>
          <p:cNvSpPr/>
          <p:nvPr/>
        </p:nvSpPr>
        <p:spPr>
          <a:xfrm>
            <a:off x="696000" y="538465"/>
            <a:ext cx="10800000" cy="2700000"/>
          </a:xfrm>
          <a:prstGeom prst="roundRect">
            <a:avLst/>
          </a:prstGeom>
          <a:solidFill>
            <a:srgbClr val="FF0000">
              <a:alpha val="70000"/>
            </a:srgb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r>
              <a:rPr lang="en-US" sz="6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We use full stop to separate two phrases within a sentence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ANSWER">
            <a:hlinkClick r:id="rId3" action="ppaction://hlinksldjump"/>
          </p:cNvPr>
          <p:cNvSpPr/>
          <p:nvPr/>
        </p:nvSpPr>
        <p:spPr>
          <a:xfrm>
            <a:off x="696000" y="3584809"/>
            <a:ext cx="10800000" cy="2700000"/>
          </a:xfrm>
          <a:prstGeom prst="roundRect">
            <a:avLst/>
          </a:prstGeom>
          <a:solidFill>
            <a:schemeClr val="bg1"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6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Wrong, we use full stop at the end of the sentence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36000" y="538465"/>
            <a:ext cx="720000" cy="360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="" xmlns:p14="http://schemas.microsoft.com/office/powerpoint/2010/main" val="13120239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"/>
          <p:cNvSpPr/>
          <p:nvPr/>
        </p:nvSpPr>
        <p:spPr>
          <a:xfrm>
            <a:off x="696000" y="538465"/>
            <a:ext cx="10800000" cy="2700000"/>
          </a:xfrm>
          <a:prstGeom prst="roundRect">
            <a:avLst/>
          </a:prstGeom>
          <a:solidFill>
            <a:srgbClr val="FF0000">
              <a:alpha val="70000"/>
            </a:srgb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6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What is the simple past of go?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ANSWER">
            <a:hlinkClick r:id="rId3" action="ppaction://hlinksldjump"/>
          </p:cNvPr>
          <p:cNvSpPr/>
          <p:nvPr/>
        </p:nvSpPr>
        <p:spPr>
          <a:xfrm>
            <a:off x="696000" y="3584809"/>
            <a:ext cx="10800000" cy="2700000"/>
          </a:xfrm>
          <a:prstGeom prst="roundRect">
            <a:avLst/>
          </a:prstGeom>
          <a:solidFill>
            <a:schemeClr val="bg1"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6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went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36000" y="538465"/>
            <a:ext cx="720000" cy="360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5</a:t>
            </a:r>
          </a:p>
        </p:txBody>
      </p:sp>
    </p:spTree>
    <p:extLst>
      <p:ext uri="{BB962C8B-B14F-4D97-AF65-F5344CB8AC3E}">
        <p14:creationId xmlns="" xmlns:p14="http://schemas.microsoft.com/office/powerpoint/2010/main" val="17914094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"/>
          <p:cNvSpPr/>
          <p:nvPr/>
        </p:nvSpPr>
        <p:spPr>
          <a:xfrm>
            <a:off x="696000" y="538465"/>
            <a:ext cx="10800000" cy="2700000"/>
          </a:xfrm>
          <a:prstGeom prst="roundRect">
            <a:avLst/>
          </a:prstGeom>
          <a:solidFill>
            <a:srgbClr val="FFFF00">
              <a:alpha val="70000"/>
            </a:srgb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6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Give me two expressions to ask for an opinion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ANSWER">
            <a:hlinkClick r:id="rId3" action="ppaction://hlinksldjump"/>
          </p:cNvPr>
          <p:cNvSpPr/>
          <p:nvPr/>
        </p:nvSpPr>
        <p:spPr>
          <a:xfrm>
            <a:off x="696000" y="3584809"/>
            <a:ext cx="10800000" cy="2700000"/>
          </a:xfrm>
          <a:prstGeom prst="roundRect">
            <a:avLst/>
          </a:prstGeom>
          <a:solidFill>
            <a:schemeClr val="bg1"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6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What do you think…?</a:t>
            </a:r>
          </a:p>
          <a:p>
            <a:pPr algn="ctr"/>
            <a:r>
              <a:rPr lang="en-US" sz="6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What is your opinion….?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736000" y="538465"/>
            <a:ext cx="720000" cy="360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="" xmlns:p14="http://schemas.microsoft.com/office/powerpoint/2010/main" val="32791921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"/>
          <p:cNvSpPr/>
          <p:nvPr/>
        </p:nvSpPr>
        <p:spPr>
          <a:xfrm>
            <a:off x="696000" y="538465"/>
            <a:ext cx="10800000" cy="2700000"/>
          </a:xfrm>
          <a:prstGeom prst="roundRect">
            <a:avLst/>
          </a:prstGeom>
          <a:solidFill>
            <a:srgbClr val="FFFF00">
              <a:alpha val="70000"/>
            </a:srgb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6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What is the past of read 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ANSWER">
            <a:hlinkClick r:id="rId3" action="ppaction://hlinksldjump"/>
          </p:cNvPr>
          <p:cNvSpPr/>
          <p:nvPr/>
        </p:nvSpPr>
        <p:spPr>
          <a:xfrm>
            <a:off x="696000" y="3584809"/>
            <a:ext cx="10800000" cy="2700000"/>
          </a:xfrm>
          <a:prstGeom prst="roundRect">
            <a:avLst/>
          </a:prstGeom>
          <a:solidFill>
            <a:schemeClr val="bg1"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6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Read 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36000" y="538465"/>
            <a:ext cx="720000" cy="360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="" xmlns:p14="http://schemas.microsoft.com/office/powerpoint/2010/main" val="327757453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"/>
          <p:cNvSpPr/>
          <p:nvPr/>
        </p:nvSpPr>
        <p:spPr>
          <a:xfrm>
            <a:off x="696000" y="538465"/>
            <a:ext cx="10800000" cy="2700000"/>
          </a:xfrm>
          <a:prstGeom prst="roundRect">
            <a:avLst/>
          </a:prstGeom>
          <a:solidFill>
            <a:srgbClr val="FFFF00">
              <a:alpha val="70000"/>
            </a:srgb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r>
              <a:rPr lang="en-US" sz="6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Can you give me two expressions used to give an opinion 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ANSWER">
            <a:hlinkClick r:id="rId3" action="ppaction://hlinksldjump"/>
          </p:cNvPr>
          <p:cNvSpPr/>
          <p:nvPr/>
        </p:nvSpPr>
        <p:spPr>
          <a:xfrm>
            <a:off x="696000" y="3584809"/>
            <a:ext cx="10800000" cy="2700000"/>
          </a:xfrm>
          <a:prstGeom prst="roundRect">
            <a:avLst/>
          </a:prstGeom>
          <a:solidFill>
            <a:schemeClr val="bg1"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r>
              <a:rPr lang="en-US" sz="6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For me, ……….</a:t>
            </a:r>
          </a:p>
          <a:p>
            <a:pPr algn="ctr"/>
            <a:r>
              <a:rPr lang="en-US" sz="6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As far as I’m concerned, …………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36000" y="538465"/>
            <a:ext cx="720000" cy="360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="" xmlns:p14="http://schemas.microsoft.com/office/powerpoint/2010/main" val="31835253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"/>
          <p:cNvSpPr/>
          <p:nvPr/>
        </p:nvSpPr>
        <p:spPr>
          <a:xfrm>
            <a:off x="696000" y="538465"/>
            <a:ext cx="10800000" cy="2700000"/>
          </a:xfrm>
          <a:prstGeom prst="roundRect">
            <a:avLst/>
          </a:prstGeom>
          <a:solidFill>
            <a:srgbClr val="FFFF00">
              <a:alpha val="70000"/>
            </a:srgb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6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What is the past of think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ANSWER">
            <a:hlinkClick r:id="rId3" action="ppaction://hlinksldjump"/>
          </p:cNvPr>
          <p:cNvSpPr/>
          <p:nvPr/>
        </p:nvSpPr>
        <p:spPr>
          <a:xfrm>
            <a:off x="696000" y="3584809"/>
            <a:ext cx="10800000" cy="2700000"/>
          </a:xfrm>
          <a:prstGeom prst="roundRect">
            <a:avLst/>
          </a:prstGeom>
          <a:solidFill>
            <a:schemeClr val="bg1"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6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Thought 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36000" y="538465"/>
            <a:ext cx="720000" cy="360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="" xmlns:p14="http://schemas.microsoft.com/office/powerpoint/2010/main" val="32877600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"/>
          <p:cNvSpPr/>
          <p:nvPr/>
        </p:nvSpPr>
        <p:spPr>
          <a:xfrm>
            <a:off x="696000" y="538465"/>
            <a:ext cx="10800000" cy="2700000"/>
          </a:xfrm>
          <a:prstGeom prst="roundRect">
            <a:avLst/>
          </a:prstGeom>
          <a:solidFill>
            <a:srgbClr val="FFFF00">
              <a:alpha val="70000"/>
            </a:srgb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Write your question here</a:t>
            </a:r>
          </a:p>
        </p:txBody>
      </p:sp>
      <p:sp>
        <p:nvSpPr>
          <p:cNvPr id="5" name="ANSWER">
            <a:hlinkClick r:id="rId3" action="ppaction://hlinksldjump"/>
          </p:cNvPr>
          <p:cNvSpPr/>
          <p:nvPr/>
        </p:nvSpPr>
        <p:spPr>
          <a:xfrm>
            <a:off x="696000" y="3584809"/>
            <a:ext cx="10800000" cy="2700000"/>
          </a:xfrm>
          <a:prstGeom prst="roundRect">
            <a:avLst/>
          </a:prstGeom>
          <a:solidFill>
            <a:schemeClr val="bg1"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Write your answer here</a:t>
            </a:r>
          </a:p>
        </p:txBody>
      </p:sp>
      <p:sp>
        <p:nvSpPr>
          <p:cNvPr id="6" name="Rectangle 5"/>
          <p:cNvSpPr/>
          <p:nvPr/>
        </p:nvSpPr>
        <p:spPr>
          <a:xfrm>
            <a:off x="5736000" y="538465"/>
            <a:ext cx="720000" cy="360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5</a:t>
            </a:r>
          </a:p>
        </p:txBody>
      </p:sp>
    </p:spTree>
    <p:extLst>
      <p:ext uri="{BB962C8B-B14F-4D97-AF65-F5344CB8AC3E}">
        <p14:creationId xmlns="" xmlns:p14="http://schemas.microsoft.com/office/powerpoint/2010/main" val="13374549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"/>
          <p:cNvSpPr/>
          <p:nvPr/>
        </p:nvSpPr>
        <p:spPr>
          <a:xfrm>
            <a:off x="696000" y="538465"/>
            <a:ext cx="10800000" cy="2700000"/>
          </a:xfrm>
          <a:prstGeom prst="roundRect">
            <a:avLst/>
          </a:prstGeom>
          <a:solidFill>
            <a:srgbClr val="00B050">
              <a:alpha val="70000"/>
            </a:srgb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6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Can you give me three teaching materials ?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ANSWER">
            <a:hlinkClick r:id="rId3" action="ppaction://hlinksldjump"/>
          </p:cNvPr>
          <p:cNvSpPr/>
          <p:nvPr/>
        </p:nvSpPr>
        <p:spPr>
          <a:xfrm>
            <a:off x="696000" y="3584809"/>
            <a:ext cx="10800000" cy="2700000"/>
          </a:xfrm>
          <a:prstGeom prst="roundRect">
            <a:avLst/>
          </a:prstGeom>
          <a:solidFill>
            <a:schemeClr val="bg1"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r>
              <a:rPr lang="en-US" sz="6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DVD player</a:t>
            </a:r>
          </a:p>
          <a:p>
            <a:pPr algn="ctr"/>
            <a:r>
              <a:rPr lang="en-US" sz="6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Data show</a:t>
            </a:r>
          </a:p>
          <a:p>
            <a:pPr algn="ctr"/>
            <a:r>
              <a:rPr lang="en-US" sz="6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laptop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736000" y="538465"/>
            <a:ext cx="720000" cy="360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="" xmlns:p14="http://schemas.microsoft.com/office/powerpoint/2010/main" val="6289467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"/>
          <p:cNvSpPr/>
          <p:nvPr/>
        </p:nvSpPr>
        <p:spPr>
          <a:xfrm>
            <a:off x="696000" y="538465"/>
            <a:ext cx="10800000" cy="2700000"/>
          </a:xfrm>
          <a:prstGeom prst="roundRect">
            <a:avLst/>
          </a:prstGeom>
          <a:solidFill>
            <a:srgbClr val="00B050">
              <a:alpha val="70000"/>
            </a:srgb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6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What is your opinion about education?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ANSWER">
            <a:hlinkClick r:id="rId3" action="ppaction://hlinksldjump"/>
          </p:cNvPr>
          <p:cNvSpPr/>
          <p:nvPr/>
        </p:nvSpPr>
        <p:spPr>
          <a:xfrm>
            <a:off x="696000" y="3584809"/>
            <a:ext cx="10800000" cy="2700000"/>
          </a:xfrm>
          <a:prstGeom prst="roundRect">
            <a:avLst/>
          </a:prstGeom>
          <a:solidFill>
            <a:schemeClr val="bg1"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10000"/>
          </a:bodyPr>
          <a:lstStyle/>
          <a:p>
            <a:pPr algn="ctr"/>
            <a:r>
              <a:rPr lang="en-US" sz="6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I think education is very important because we can get a job if we have a certificate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36000" y="538465"/>
            <a:ext cx="720000" cy="360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="" xmlns:p14="http://schemas.microsoft.com/office/powerpoint/2010/main" val="15032370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"/>
          <p:cNvSpPr/>
          <p:nvPr/>
        </p:nvSpPr>
        <p:spPr>
          <a:xfrm>
            <a:off x="696000" y="538465"/>
            <a:ext cx="10800000" cy="2700000"/>
          </a:xfrm>
          <a:prstGeom prst="roundRect">
            <a:avLst/>
          </a:prstGeom>
          <a:solidFill>
            <a:srgbClr val="00B050">
              <a:alpha val="70000"/>
            </a:srgb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6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What did you do yesterday?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ANSWER">
            <a:hlinkClick r:id="rId3" action="ppaction://hlinksldjump"/>
          </p:cNvPr>
          <p:cNvSpPr/>
          <p:nvPr/>
        </p:nvSpPr>
        <p:spPr>
          <a:xfrm>
            <a:off x="696000" y="3584809"/>
            <a:ext cx="10800000" cy="2700000"/>
          </a:xfrm>
          <a:prstGeom prst="roundRect">
            <a:avLst/>
          </a:prstGeom>
          <a:solidFill>
            <a:schemeClr val="bg1"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6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Yesterday, I went to school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36000" y="538465"/>
            <a:ext cx="720000" cy="360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="" xmlns:p14="http://schemas.microsoft.com/office/powerpoint/2010/main" val="10562725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"/>
          <p:cNvSpPr/>
          <p:nvPr/>
        </p:nvSpPr>
        <p:spPr>
          <a:xfrm>
            <a:off x="696000" y="538465"/>
            <a:ext cx="10800000" cy="2700000"/>
          </a:xfrm>
          <a:prstGeom prst="roundRect">
            <a:avLst/>
          </a:prstGeom>
          <a:solidFill>
            <a:srgbClr val="00B050">
              <a:alpha val="70000"/>
            </a:srgb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r>
              <a:rPr lang="en-US" sz="6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What was your mother doing, when you came house yesterday?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ANSWER">
            <a:hlinkClick r:id="rId3" action="ppaction://hlinksldjump"/>
          </p:cNvPr>
          <p:cNvSpPr/>
          <p:nvPr/>
        </p:nvSpPr>
        <p:spPr>
          <a:xfrm>
            <a:off x="696000" y="3584809"/>
            <a:ext cx="10800000" cy="2700000"/>
          </a:xfrm>
          <a:prstGeom prst="roundRect">
            <a:avLst/>
          </a:prstGeom>
          <a:solidFill>
            <a:schemeClr val="bg1"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6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My mother was ……when I </a:t>
            </a:r>
            <a:r>
              <a:rPr lang="en-US" sz="6000" smtClean="0">
                <a:solidFill>
                  <a:schemeClr val="tx1"/>
                </a:solidFill>
                <a:latin typeface="Century Gothic" panose="020B0502020202020204" pitchFamily="34" charset="0"/>
              </a:rPr>
              <a:t>came house.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36000" y="538465"/>
            <a:ext cx="720000" cy="360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="" xmlns:p14="http://schemas.microsoft.com/office/powerpoint/2010/main" val="25963312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"/>
          <p:cNvSpPr/>
          <p:nvPr/>
        </p:nvSpPr>
        <p:spPr>
          <a:xfrm>
            <a:off x="696000" y="538465"/>
            <a:ext cx="10800000" cy="2700000"/>
          </a:xfrm>
          <a:prstGeom prst="roundRect">
            <a:avLst/>
          </a:prstGeom>
          <a:solidFill>
            <a:srgbClr val="00B050">
              <a:alpha val="70000"/>
            </a:srgb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6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Can you tell me three school subjects?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ANSWER">
            <a:hlinkClick r:id="rId3" action="ppaction://hlinksldjump"/>
          </p:cNvPr>
          <p:cNvSpPr/>
          <p:nvPr/>
        </p:nvSpPr>
        <p:spPr>
          <a:xfrm>
            <a:off x="696000" y="3584809"/>
            <a:ext cx="10800000" cy="2700000"/>
          </a:xfrm>
          <a:prstGeom prst="roundRect">
            <a:avLst/>
          </a:prstGeom>
          <a:solidFill>
            <a:schemeClr val="bg1"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r>
              <a:rPr lang="en-US" sz="6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Physics</a:t>
            </a:r>
          </a:p>
          <a:p>
            <a:pPr algn="ctr"/>
            <a:r>
              <a:rPr lang="en-US" sz="6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Arabic</a:t>
            </a:r>
          </a:p>
          <a:p>
            <a:pPr algn="ctr"/>
            <a:r>
              <a:rPr lang="en-US" sz="6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French 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36000" y="538465"/>
            <a:ext cx="720000" cy="360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5</a:t>
            </a:r>
          </a:p>
        </p:txBody>
      </p:sp>
    </p:spTree>
    <p:extLst>
      <p:ext uri="{BB962C8B-B14F-4D97-AF65-F5344CB8AC3E}">
        <p14:creationId xmlns="" xmlns:p14="http://schemas.microsoft.com/office/powerpoint/2010/main" val="28465540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"/>
          <p:cNvSpPr/>
          <p:nvPr/>
        </p:nvSpPr>
        <p:spPr>
          <a:xfrm>
            <a:off x="696000" y="538465"/>
            <a:ext cx="10800000" cy="2700000"/>
          </a:xfrm>
          <a:prstGeom prst="roundRect">
            <a:avLst/>
          </a:prstGeom>
          <a:solidFill>
            <a:srgbClr val="00B0F0">
              <a:alpha val="70000"/>
            </a:srgb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6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Give me an expression to ask for an advice?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ANSWER">
            <a:hlinkClick r:id="rId3" action="ppaction://hlinksldjump"/>
          </p:cNvPr>
          <p:cNvSpPr/>
          <p:nvPr/>
        </p:nvSpPr>
        <p:spPr>
          <a:xfrm>
            <a:off x="696000" y="3584809"/>
            <a:ext cx="10800000" cy="2700000"/>
          </a:xfrm>
          <a:prstGeom prst="roundRect">
            <a:avLst/>
          </a:prstGeom>
          <a:solidFill>
            <a:schemeClr val="bg1"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6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My advice to you is…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736000" y="538465"/>
            <a:ext cx="720000" cy="360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="" xmlns:p14="http://schemas.microsoft.com/office/powerpoint/2010/main" val="1299485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"/>
          <p:cNvSpPr/>
          <p:nvPr/>
        </p:nvSpPr>
        <p:spPr>
          <a:xfrm>
            <a:off x="696000" y="538465"/>
            <a:ext cx="10800000" cy="2700000"/>
          </a:xfrm>
          <a:prstGeom prst="roundRect">
            <a:avLst/>
          </a:prstGeom>
          <a:solidFill>
            <a:srgbClr val="00B0F0">
              <a:alpha val="70000"/>
            </a:srgb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6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Can you give me a sentence with “I used to”?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ANSWER">
            <a:hlinkClick r:id="rId3" action="ppaction://hlinksldjump"/>
          </p:cNvPr>
          <p:cNvSpPr/>
          <p:nvPr/>
        </p:nvSpPr>
        <p:spPr>
          <a:xfrm>
            <a:off x="696000" y="3584809"/>
            <a:ext cx="10800000" cy="2700000"/>
          </a:xfrm>
          <a:prstGeom prst="roundRect">
            <a:avLst/>
          </a:prstGeom>
          <a:solidFill>
            <a:schemeClr val="bg1"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6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I used to have a red bike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36000" y="538465"/>
            <a:ext cx="720000" cy="360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="" xmlns:p14="http://schemas.microsoft.com/office/powerpoint/2010/main" val="10052950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"/>
          <p:cNvSpPr/>
          <p:nvPr/>
        </p:nvSpPr>
        <p:spPr>
          <a:xfrm>
            <a:off x="696000" y="538465"/>
            <a:ext cx="10800000" cy="2700000"/>
          </a:xfrm>
          <a:prstGeom prst="roundRect">
            <a:avLst/>
          </a:prstGeom>
          <a:solidFill>
            <a:srgbClr val="00B0F0">
              <a:alpha val="70000"/>
            </a:srgb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10000"/>
          </a:bodyPr>
          <a:lstStyle/>
          <a:p>
            <a:pPr algn="ctr"/>
            <a:endParaRPr lang="en-US" sz="6000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6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Can you give me an expression used to ask for an advice?</a:t>
            </a:r>
          </a:p>
          <a:p>
            <a:pPr algn="ctr"/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ANSWER">
            <a:hlinkClick r:id="rId3" action="ppaction://hlinksldjump"/>
          </p:cNvPr>
          <p:cNvSpPr/>
          <p:nvPr/>
        </p:nvSpPr>
        <p:spPr>
          <a:xfrm>
            <a:off x="696000" y="3584809"/>
            <a:ext cx="10800000" cy="2700000"/>
          </a:xfrm>
          <a:prstGeom prst="roundRect">
            <a:avLst/>
          </a:prstGeom>
          <a:solidFill>
            <a:schemeClr val="bg1"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6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Can you advice me, please?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36000" y="538465"/>
            <a:ext cx="720000" cy="360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="" xmlns:p14="http://schemas.microsoft.com/office/powerpoint/2010/main" val="20324692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"/>
          <p:cNvSpPr/>
          <p:nvPr/>
        </p:nvSpPr>
        <p:spPr>
          <a:xfrm>
            <a:off x="696000" y="538465"/>
            <a:ext cx="10800000" cy="2700000"/>
          </a:xfrm>
          <a:prstGeom prst="roundRect">
            <a:avLst/>
          </a:prstGeom>
          <a:solidFill>
            <a:srgbClr val="00B0F0">
              <a:alpha val="70000"/>
            </a:srgb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6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What is the negative past of meet?</a:t>
            </a:r>
          </a:p>
          <a:p>
            <a:pPr algn="ctr"/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ANSWER">
            <a:hlinkClick r:id="rId3" action="ppaction://hlinksldjump"/>
          </p:cNvPr>
          <p:cNvSpPr/>
          <p:nvPr/>
        </p:nvSpPr>
        <p:spPr>
          <a:xfrm>
            <a:off x="696000" y="3584809"/>
            <a:ext cx="10800000" cy="2700000"/>
          </a:xfrm>
          <a:prstGeom prst="roundRect">
            <a:avLst/>
          </a:prstGeom>
          <a:solidFill>
            <a:schemeClr val="bg1"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6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Didn’t meet 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36000" y="538465"/>
            <a:ext cx="720000" cy="360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="" xmlns:p14="http://schemas.microsoft.com/office/powerpoint/2010/main" val="26294920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"/>
          <p:cNvSpPr/>
          <p:nvPr/>
        </p:nvSpPr>
        <p:spPr>
          <a:xfrm>
            <a:off x="696000" y="538465"/>
            <a:ext cx="10800000" cy="2700000"/>
          </a:xfrm>
          <a:prstGeom prst="roundRect">
            <a:avLst/>
          </a:prstGeom>
          <a:solidFill>
            <a:srgbClr val="00B0F0">
              <a:alpha val="70000"/>
            </a:srgb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r>
              <a:rPr lang="en-US" sz="6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Can you give me five irregular verbs with their past tense? 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ANSWER">
            <a:hlinkClick r:id="rId3" action="ppaction://hlinksldjump"/>
          </p:cNvPr>
          <p:cNvSpPr/>
          <p:nvPr/>
        </p:nvSpPr>
        <p:spPr>
          <a:xfrm>
            <a:off x="696000" y="3584809"/>
            <a:ext cx="10800000" cy="2700000"/>
          </a:xfrm>
          <a:prstGeom prst="roundRect">
            <a:avLst/>
          </a:prstGeom>
          <a:solidFill>
            <a:schemeClr val="bg1"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2500" lnSpcReduction="20000"/>
          </a:bodyPr>
          <a:lstStyle/>
          <a:p>
            <a:pPr algn="ctr"/>
            <a:r>
              <a:rPr lang="en-US" sz="6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Read –read</a:t>
            </a:r>
          </a:p>
          <a:p>
            <a:pPr algn="ctr"/>
            <a:r>
              <a:rPr lang="en-US" sz="6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Think – thought </a:t>
            </a:r>
          </a:p>
          <a:p>
            <a:pPr algn="ctr"/>
            <a:r>
              <a:rPr lang="en-US" sz="6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See – saw </a:t>
            </a:r>
          </a:p>
          <a:p>
            <a:pPr algn="ctr"/>
            <a:r>
              <a:rPr lang="en-US" sz="6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Teach – taught </a:t>
            </a:r>
          </a:p>
          <a:p>
            <a:pPr algn="ctr"/>
            <a:r>
              <a:rPr lang="en-US" sz="6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Learn – learned </a:t>
            </a:r>
            <a:endParaRPr lang="en-US" sz="6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36000" y="538465"/>
            <a:ext cx="720000" cy="360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5</a:t>
            </a:r>
          </a:p>
        </p:txBody>
      </p:sp>
    </p:spTree>
    <p:extLst>
      <p:ext uri="{BB962C8B-B14F-4D97-AF65-F5344CB8AC3E}">
        <p14:creationId xmlns="" xmlns:p14="http://schemas.microsoft.com/office/powerpoint/2010/main" val="27017535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"/>
          <p:cNvSpPr/>
          <p:nvPr/>
        </p:nvSpPr>
        <p:spPr>
          <a:xfrm>
            <a:off x="696000" y="538465"/>
            <a:ext cx="10800000" cy="2700000"/>
          </a:xfrm>
          <a:prstGeom prst="roundRect">
            <a:avLst/>
          </a:prstGeom>
          <a:solidFill>
            <a:srgbClr val="AA73D5">
              <a:alpha val="70000"/>
            </a:srgb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Write your question here</a:t>
            </a:r>
          </a:p>
        </p:txBody>
      </p:sp>
      <p:sp>
        <p:nvSpPr>
          <p:cNvPr id="5" name="ANSWER">
            <a:hlinkClick r:id="rId3" action="ppaction://hlinksldjump"/>
          </p:cNvPr>
          <p:cNvSpPr/>
          <p:nvPr/>
        </p:nvSpPr>
        <p:spPr>
          <a:xfrm>
            <a:off x="696000" y="3584809"/>
            <a:ext cx="10800000" cy="2700000"/>
          </a:xfrm>
          <a:prstGeom prst="roundRect">
            <a:avLst/>
          </a:prstGeom>
          <a:solidFill>
            <a:schemeClr val="bg1"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Write your answer here</a:t>
            </a:r>
          </a:p>
        </p:txBody>
      </p:sp>
      <p:sp>
        <p:nvSpPr>
          <p:cNvPr id="2" name="Rectangle 1"/>
          <p:cNvSpPr/>
          <p:nvPr/>
        </p:nvSpPr>
        <p:spPr>
          <a:xfrm>
            <a:off x="5736000" y="538465"/>
            <a:ext cx="720000" cy="360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="" xmlns:p14="http://schemas.microsoft.com/office/powerpoint/2010/main" val="15385351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"/>
          <p:cNvSpPr/>
          <p:nvPr/>
        </p:nvSpPr>
        <p:spPr>
          <a:xfrm>
            <a:off x="696000" y="538465"/>
            <a:ext cx="10800000" cy="2700000"/>
          </a:xfrm>
          <a:prstGeom prst="roundRect">
            <a:avLst/>
          </a:prstGeom>
          <a:solidFill>
            <a:srgbClr val="AA73D5">
              <a:alpha val="70000"/>
            </a:srgb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Write your question here</a:t>
            </a:r>
          </a:p>
        </p:txBody>
      </p:sp>
      <p:sp>
        <p:nvSpPr>
          <p:cNvPr id="5" name="ANSWER">
            <a:hlinkClick r:id="rId3" action="ppaction://hlinksldjump"/>
          </p:cNvPr>
          <p:cNvSpPr/>
          <p:nvPr/>
        </p:nvSpPr>
        <p:spPr>
          <a:xfrm>
            <a:off x="696000" y="3584809"/>
            <a:ext cx="10800000" cy="2700000"/>
          </a:xfrm>
          <a:prstGeom prst="roundRect">
            <a:avLst/>
          </a:prstGeom>
          <a:solidFill>
            <a:schemeClr val="bg1"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Write your answer here</a:t>
            </a:r>
          </a:p>
        </p:txBody>
      </p:sp>
      <p:sp>
        <p:nvSpPr>
          <p:cNvPr id="6" name="Rectangle 5"/>
          <p:cNvSpPr/>
          <p:nvPr/>
        </p:nvSpPr>
        <p:spPr>
          <a:xfrm>
            <a:off x="5736000" y="538465"/>
            <a:ext cx="720000" cy="360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="" xmlns:p14="http://schemas.microsoft.com/office/powerpoint/2010/main" val="34226455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"/>
          <p:cNvSpPr/>
          <p:nvPr/>
        </p:nvSpPr>
        <p:spPr>
          <a:xfrm>
            <a:off x="696000" y="538465"/>
            <a:ext cx="10800000" cy="2700000"/>
          </a:xfrm>
          <a:prstGeom prst="roundRect">
            <a:avLst/>
          </a:prstGeom>
          <a:solidFill>
            <a:srgbClr val="AA73D5">
              <a:alpha val="70000"/>
            </a:srgb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Write your question here</a:t>
            </a:r>
          </a:p>
        </p:txBody>
      </p:sp>
      <p:sp>
        <p:nvSpPr>
          <p:cNvPr id="5" name="ANSWER">
            <a:hlinkClick r:id="rId3" action="ppaction://hlinksldjump"/>
          </p:cNvPr>
          <p:cNvSpPr/>
          <p:nvPr/>
        </p:nvSpPr>
        <p:spPr>
          <a:xfrm>
            <a:off x="696000" y="3584809"/>
            <a:ext cx="10800000" cy="2700000"/>
          </a:xfrm>
          <a:prstGeom prst="roundRect">
            <a:avLst/>
          </a:prstGeom>
          <a:solidFill>
            <a:schemeClr val="bg1"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Write your answer here</a:t>
            </a:r>
          </a:p>
        </p:txBody>
      </p:sp>
      <p:sp>
        <p:nvSpPr>
          <p:cNvPr id="6" name="Rectangle 5"/>
          <p:cNvSpPr/>
          <p:nvPr/>
        </p:nvSpPr>
        <p:spPr>
          <a:xfrm>
            <a:off x="5736000" y="538465"/>
            <a:ext cx="720000" cy="360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="" xmlns:p14="http://schemas.microsoft.com/office/powerpoint/2010/main" val="222563603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"/>
          <p:cNvSpPr/>
          <p:nvPr/>
        </p:nvSpPr>
        <p:spPr>
          <a:xfrm>
            <a:off x="696000" y="538465"/>
            <a:ext cx="10800000" cy="2700000"/>
          </a:xfrm>
          <a:prstGeom prst="roundRect">
            <a:avLst/>
          </a:prstGeom>
          <a:solidFill>
            <a:srgbClr val="AA73D5">
              <a:alpha val="70000"/>
            </a:srgb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Write your question here</a:t>
            </a:r>
          </a:p>
        </p:txBody>
      </p:sp>
      <p:sp>
        <p:nvSpPr>
          <p:cNvPr id="5" name="ANSWER">
            <a:hlinkClick r:id="rId3" action="ppaction://hlinksldjump"/>
          </p:cNvPr>
          <p:cNvSpPr/>
          <p:nvPr/>
        </p:nvSpPr>
        <p:spPr>
          <a:xfrm>
            <a:off x="696000" y="3584809"/>
            <a:ext cx="10800000" cy="2700000"/>
          </a:xfrm>
          <a:prstGeom prst="roundRect">
            <a:avLst/>
          </a:prstGeom>
          <a:solidFill>
            <a:schemeClr val="bg1"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Write your answer here</a:t>
            </a:r>
          </a:p>
        </p:txBody>
      </p:sp>
      <p:sp>
        <p:nvSpPr>
          <p:cNvPr id="6" name="Rectangle 5"/>
          <p:cNvSpPr/>
          <p:nvPr/>
        </p:nvSpPr>
        <p:spPr>
          <a:xfrm>
            <a:off x="5736000" y="538465"/>
            <a:ext cx="720000" cy="360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="" xmlns:p14="http://schemas.microsoft.com/office/powerpoint/2010/main" val="17282313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"/>
          <p:cNvSpPr/>
          <p:nvPr/>
        </p:nvSpPr>
        <p:spPr>
          <a:xfrm>
            <a:off x="696000" y="538465"/>
            <a:ext cx="10800000" cy="2700000"/>
          </a:xfrm>
          <a:prstGeom prst="roundRect">
            <a:avLst/>
          </a:prstGeom>
          <a:solidFill>
            <a:srgbClr val="AA73D5">
              <a:alpha val="70000"/>
            </a:srgb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Write your question here</a:t>
            </a:r>
          </a:p>
        </p:txBody>
      </p:sp>
      <p:sp>
        <p:nvSpPr>
          <p:cNvPr id="5" name="ANSWER">
            <a:hlinkClick r:id="rId3" action="ppaction://hlinksldjump"/>
          </p:cNvPr>
          <p:cNvSpPr/>
          <p:nvPr/>
        </p:nvSpPr>
        <p:spPr>
          <a:xfrm>
            <a:off x="696000" y="3584809"/>
            <a:ext cx="10800000" cy="2700000"/>
          </a:xfrm>
          <a:prstGeom prst="roundRect">
            <a:avLst/>
          </a:prstGeom>
          <a:solidFill>
            <a:schemeClr val="bg1"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Write your answer here</a:t>
            </a:r>
          </a:p>
        </p:txBody>
      </p:sp>
      <p:sp>
        <p:nvSpPr>
          <p:cNvPr id="6" name="Rectangle 5"/>
          <p:cNvSpPr/>
          <p:nvPr/>
        </p:nvSpPr>
        <p:spPr>
          <a:xfrm>
            <a:off x="5736000" y="538465"/>
            <a:ext cx="720000" cy="360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5</a:t>
            </a:r>
          </a:p>
        </p:txBody>
      </p:sp>
    </p:spTree>
    <p:extLst>
      <p:ext uri="{BB962C8B-B14F-4D97-AF65-F5344CB8AC3E}">
        <p14:creationId xmlns="" xmlns:p14="http://schemas.microsoft.com/office/powerpoint/2010/main" val="16873182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"/>
          <p:cNvSpPr/>
          <p:nvPr/>
        </p:nvSpPr>
        <p:spPr>
          <a:xfrm>
            <a:off x="696000" y="538465"/>
            <a:ext cx="10800000" cy="2700000"/>
          </a:xfrm>
          <a:prstGeom prst="roundRect">
            <a:avLst/>
          </a:prstGeom>
          <a:solidFill>
            <a:srgbClr val="FF99CC">
              <a:alpha val="69804"/>
            </a:srgb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Write your question here</a:t>
            </a:r>
          </a:p>
        </p:txBody>
      </p:sp>
      <p:sp>
        <p:nvSpPr>
          <p:cNvPr id="5" name="ANSWER">
            <a:hlinkClick r:id="rId3" action="ppaction://hlinksldjump"/>
          </p:cNvPr>
          <p:cNvSpPr/>
          <p:nvPr/>
        </p:nvSpPr>
        <p:spPr>
          <a:xfrm>
            <a:off x="696000" y="3584809"/>
            <a:ext cx="10800000" cy="2700000"/>
          </a:xfrm>
          <a:prstGeom prst="roundRect">
            <a:avLst/>
          </a:prstGeom>
          <a:solidFill>
            <a:schemeClr val="bg1"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Write your answer here</a:t>
            </a:r>
          </a:p>
        </p:txBody>
      </p:sp>
      <p:sp>
        <p:nvSpPr>
          <p:cNvPr id="2" name="Rectangle 1"/>
          <p:cNvSpPr/>
          <p:nvPr/>
        </p:nvSpPr>
        <p:spPr>
          <a:xfrm>
            <a:off x="5736000" y="538465"/>
            <a:ext cx="720000" cy="360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="" xmlns:p14="http://schemas.microsoft.com/office/powerpoint/2010/main" val="23240974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"/>
          <p:cNvSpPr/>
          <p:nvPr/>
        </p:nvSpPr>
        <p:spPr>
          <a:xfrm>
            <a:off x="696000" y="538465"/>
            <a:ext cx="10800000" cy="2700000"/>
          </a:xfrm>
          <a:prstGeom prst="roundRect">
            <a:avLst/>
          </a:prstGeom>
          <a:solidFill>
            <a:srgbClr val="FF99CC">
              <a:alpha val="70000"/>
            </a:srgb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Write your question here</a:t>
            </a:r>
          </a:p>
        </p:txBody>
      </p:sp>
      <p:sp>
        <p:nvSpPr>
          <p:cNvPr id="5" name="ANSWER">
            <a:hlinkClick r:id="rId3" action="ppaction://hlinksldjump"/>
          </p:cNvPr>
          <p:cNvSpPr/>
          <p:nvPr/>
        </p:nvSpPr>
        <p:spPr>
          <a:xfrm>
            <a:off x="696000" y="3584809"/>
            <a:ext cx="10800000" cy="2700000"/>
          </a:xfrm>
          <a:prstGeom prst="roundRect">
            <a:avLst/>
          </a:prstGeom>
          <a:solidFill>
            <a:schemeClr val="bg1"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Write your answer here</a:t>
            </a:r>
          </a:p>
        </p:txBody>
      </p:sp>
      <p:sp>
        <p:nvSpPr>
          <p:cNvPr id="6" name="Rectangle 5"/>
          <p:cNvSpPr/>
          <p:nvPr/>
        </p:nvSpPr>
        <p:spPr>
          <a:xfrm>
            <a:off x="5736000" y="538465"/>
            <a:ext cx="720000" cy="360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="" xmlns:p14="http://schemas.microsoft.com/office/powerpoint/2010/main" val="4863870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"/>
          <p:cNvSpPr/>
          <p:nvPr/>
        </p:nvSpPr>
        <p:spPr>
          <a:xfrm>
            <a:off x="696000" y="538465"/>
            <a:ext cx="10800000" cy="2700000"/>
          </a:xfrm>
          <a:prstGeom prst="roundRect">
            <a:avLst/>
          </a:prstGeom>
          <a:solidFill>
            <a:srgbClr val="FF99CC">
              <a:alpha val="70000"/>
            </a:srgb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Write your question here</a:t>
            </a:r>
          </a:p>
        </p:txBody>
      </p:sp>
      <p:sp>
        <p:nvSpPr>
          <p:cNvPr id="5" name="ANSWER">
            <a:hlinkClick r:id="rId3" action="ppaction://hlinksldjump"/>
          </p:cNvPr>
          <p:cNvSpPr/>
          <p:nvPr/>
        </p:nvSpPr>
        <p:spPr>
          <a:xfrm>
            <a:off x="696000" y="3584809"/>
            <a:ext cx="10800000" cy="2700000"/>
          </a:xfrm>
          <a:prstGeom prst="roundRect">
            <a:avLst/>
          </a:prstGeom>
          <a:solidFill>
            <a:schemeClr val="bg1"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Write your answer here</a:t>
            </a:r>
          </a:p>
        </p:txBody>
      </p:sp>
      <p:sp>
        <p:nvSpPr>
          <p:cNvPr id="6" name="Rectangle 5"/>
          <p:cNvSpPr/>
          <p:nvPr/>
        </p:nvSpPr>
        <p:spPr>
          <a:xfrm>
            <a:off x="5736000" y="538465"/>
            <a:ext cx="720000" cy="360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="" xmlns:p14="http://schemas.microsoft.com/office/powerpoint/2010/main" val="35968143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"/>
          <p:cNvSpPr/>
          <p:nvPr/>
        </p:nvSpPr>
        <p:spPr>
          <a:xfrm>
            <a:off x="696000" y="538465"/>
            <a:ext cx="10800000" cy="2700000"/>
          </a:xfrm>
          <a:prstGeom prst="roundRect">
            <a:avLst/>
          </a:prstGeom>
          <a:solidFill>
            <a:srgbClr val="FF99CC">
              <a:alpha val="70000"/>
            </a:srgb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Write your question here</a:t>
            </a:r>
          </a:p>
        </p:txBody>
      </p:sp>
      <p:sp>
        <p:nvSpPr>
          <p:cNvPr id="5" name="ANSWER">
            <a:hlinkClick r:id="rId3" action="ppaction://hlinksldjump"/>
          </p:cNvPr>
          <p:cNvSpPr/>
          <p:nvPr/>
        </p:nvSpPr>
        <p:spPr>
          <a:xfrm>
            <a:off x="696000" y="3584809"/>
            <a:ext cx="10800000" cy="2700000"/>
          </a:xfrm>
          <a:prstGeom prst="roundRect">
            <a:avLst/>
          </a:prstGeom>
          <a:solidFill>
            <a:schemeClr val="bg1"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Write your answer here</a:t>
            </a:r>
          </a:p>
        </p:txBody>
      </p:sp>
      <p:sp>
        <p:nvSpPr>
          <p:cNvPr id="6" name="Rectangle 5"/>
          <p:cNvSpPr/>
          <p:nvPr/>
        </p:nvSpPr>
        <p:spPr>
          <a:xfrm>
            <a:off x="5736000" y="538465"/>
            <a:ext cx="720000" cy="360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="" xmlns:p14="http://schemas.microsoft.com/office/powerpoint/2010/main" val="12337112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"/>
          <p:cNvSpPr/>
          <p:nvPr/>
        </p:nvSpPr>
        <p:spPr>
          <a:xfrm>
            <a:off x="696000" y="538465"/>
            <a:ext cx="10800000" cy="2700000"/>
          </a:xfrm>
          <a:prstGeom prst="roundRect">
            <a:avLst/>
          </a:prstGeom>
          <a:solidFill>
            <a:srgbClr val="FF99CC">
              <a:alpha val="70000"/>
            </a:srgb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Write your question here</a:t>
            </a:r>
          </a:p>
        </p:txBody>
      </p:sp>
      <p:sp>
        <p:nvSpPr>
          <p:cNvPr id="5" name="ANSWER">
            <a:hlinkClick r:id="rId3" action="ppaction://hlinksldjump"/>
          </p:cNvPr>
          <p:cNvSpPr/>
          <p:nvPr/>
        </p:nvSpPr>
        <p:spPr>
          <a:xfrm>
            <a:off x="696000" y="3584809"/>
            <a:ext cx="10800000" cy="2700000"/>
          </a:xfrm>
          <a:prstGeom prst="roundRect">
            <a:avLst/>
          </a:prstGeom>
          <a:solidFill>
            <a:schemeClr val="bg1"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Write your answer here</a:t>
            </a:r>
          </a:p>
        </p:txBody>
      </p:sp>
      <p:sp>
        <p:nvSpPr>
          <p:cNvPr id="6" name="Rectangle 5"/>
          <p:cNvSpPr/>
          <p:nvPr/>
        </p:nvSpPr>
        <p:spPr>
          <a:xfrm>
            <a:off x="5736000" y="538465"/>
            <a:ext cx="720000" cy="360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5</a:t>
            </a:r>
          </a:p>
        </p:txBody>
      </p:sp>
    </p:spTree>
    <p:extLst>
      <p:ext uri="{BB962C8B-B14F-4D97-AF65-F5344CB8AC3E}">
        <p14:creationId xmlns="" xmlns:p14="http://schemas.microsoft.com/office/powerpoint/2010/main" val="39435405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"/>
          <p:cNvSpPr/>
          <p:nvPr/>
        </p:nvSpPr>
        <p:spPr>
          <a:xfrm>
            <a:off x="696000" y="538465"/>
            <a:ext cx="10800000" cy="2700000"/>
          </a:xfrm>
          <a:prstGeom prst="roundRect">
            <a:avLst/>
          </a:prstGeom>
          <a:solidFill>
            <a:srgbClr val="FFC000">
              <a:alpha val="70000"/>
            </a:srgb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Write your question here</a:t>
            </a:r>
          </a:p>
        </p:txBody>
      </p:sp>
      <p:sp>
        <p:nvSpPr>
          <p:cNvPr id="5" name="ANSWER">
            <a:hlinkClick r:id="rId3" action="ppaction://hlinksldjump"/>
          </p:cNvPr>
          <p:cNvSpPr/>
          <p:nvPr/>
        </p:nvSpPr>
        <p:spPr>
          <a:xfrm>
            <a:off x="696000" y="3584809"/>
            <a:ext cx="10800000" cy="2700000"/>
          </a:xfrm>
          <a:prstGeom prst="roundRect">
            <a:avLst/>
          </a:prstGeom>
          <a:solidFill>
            <a:schemeClr val="bg1"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Write your answer here</a:t>
            </a:r>
          </a:p>
        </p:txBody>
      </p:sp>
      <p:sp>
        <p:nvSpPr>
          <p:cNvPr id="2" name="Rectangle 1"/>
          <p:cNvSpPr/>
          <p:nvPr/>
        </p:nvSpPr>
        <p:spPr>
          <a:xfrm>
            <a:off x="5736000" y="538465"/>
            <a:ext cx="720000" cy="360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="" xmlns:p14="http://schemas.microsoft.com/office/powerpoint/2010/main" val="29709868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"/>
          <p:cNvSpPr/>
          <p:nvPr/>
        </p:nvSpPr>
        <p:spPr>
          <a:xfrm>
            <a:off x="696000" y="538465"/>
            <a:ext cx="10800000" cy="2700000"/>
          </a:xfrm>
          <a:prstGeom prst="roundRect">
            <a:avLst/>
          </a:prstGeom>
          <a:solidFill>
            <a:srgbClr val="FFC000">
              <a:alpha val="70000"/>
            </a:srgb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Write your question here</a:t>
            </a:r>
          </a:p>
        </p:txBody>
      </p:sp>
      <p:sp>
        <p:nvSpPr>
          <p:cNvPr id="5" name="ANSWER">
            <a:hlinkClick r:id="rId3" action="ppaction://hlinksldjump"/>
          </p:cNvPr>
          <p:cNvSpPr/>
          <p:nvPr/>
        </p:nvSpPr>
        <p:spPr>
          <a:xfrm>
            <a:off x="696000" y="3584809"/>
            <a:ext cx="10800000" cy="2700000"/>
          </a:xfrm>
          <a:prstGeom prst="roundRect">
            <a:avLst/>
          </a:prstGeom>
          <a:solidFill>
            <a:schemeClr val="bg1"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Write your answer here</a:t>
            </a:r>
          </a:p>
        </p:txBody>
      </p:sp>
      <p:sp>
        <p:nvSpPr>
          <p:cNvPr id="6" name="Rectangle 5"/>
          <p:cNvSpPr/>
          <p:nvPr/>
        </p:nvSpPr>
        <p:spPr>
          <a:xfrm>
            <a:off x="5736000" y="538465"/>
            <a:ext cx="720000" cy="360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="" xmlns:p14="http://schemas.microsoft.com/office/powerpoint/2010/main" val="123463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"/>
          <p:cNvSpPr/>
          <p:nvPr/>
        </p:nvSpPr>
        <p:spPr>
          <a:xfrm>
            <a:off x="696000" y="538465"/>
            <a:ext cx="10800000" cy="2700000"/>
          </a:xfrm>
          <a:prstGeom prst="roundRect">
            <a:avLst/>
          </a:prstGeom>
          <a:solidFill>
            <a:srgbClr val="FFC000">
              <a:alpha val="70000"/>
            </a:srgb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Write your question here</a:t>
            </a:r>
          </a:p>
        </p:txBody>
      </p:sp>
      <p:sp>
        <p:nvSpPr>
          <p:cNvPr id="5" name="ANSWER">
            <a:hlinkClick r:id="rId3" action="ppaction://hlinksldjump"/>
          </p:cNvPr>
          <p:cNvSpPr/>
          <p:nvPr/>
        </p:nvSpPr>
        <p:spPr>
          <a:xfrm>
            <a:off x="696000" y="3584809"/>
            <a:ext cx="10800000" cy="2700000"/>
          </a:xfrm>
          <a:prstGeom prst="roundRect">
            <a:avLst/>
          </a:prstGeom>
          <a:solidFill>
            <a:schemeClr val="bg1"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Write your answer here</a:t>
            </a:r>
          </a:p>
        </p:txBody>
      </p:sp>
      <p:sp>
        <p:nvSpPr>
          <p:cNvPr id="6" name="Rectangle 5"/>
          <p:cNvSpPr/>
          <p:nvPr/>
        </p:nvSpPr>
        <p:spPr>
          <a:xfrm>
            <a:off x="5736000" y="538465"/>
            <a:ext cx="720000" cy="360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="" xmlns:p14="http://schemas.microsoft.com/office/powerpoint/2010/main" val="19173023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"/>
          <p:cNvSpPr/>
          <p:nvPr/>
        </p:nvSpPr>
        <p:spPr>
          <a:xfrm>
            <a:off x="696000" y="538465"/>
            <a:ext cx="10800000" cy="2700000"/>
          </a:xfrm>
          <a:prstGeom prst="roundRect">
            <a:avLst/>
          </a:prstGeom>
          <a:solidFill>
            <a:srgbClr val="FFC000">
              <a:alpha val="70000"/>
            </a:srgb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Write your question here</a:t>
            </a:r>
          </a:p>
        </p:txBody>
      </p:sp>
      <p:sp>
        <p:nvSpPr>
          <p:cNvPr id="5" name="ANSWER">
            <a:hlinkClick r:id="rId3" action="ppaction://hlinksldjump"/>
          </p:cNvPr>
          <p:cNvSpPr/>
          <p:nvPr/>
        </p:nvSpPr>
        <p:spPr>
          <a:xfrm>
            <a:off x="696000" y="3584809"/>
            <a:ext cx="10800000" cy="2700000"/>
          </a:xfrm>
          <a:prstGeom prst="roundRect">
            <a:avLst/>
          </a:prstGeom>
          <a:solidFill>
            <a:schemeClr val="bg1"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Write your answer here</a:t>
            </a:r>
          </a:p>
        </p:txBody>
      </p:sp>
      <p:sp>
        <p:nvSpPr>
          <p:cNvPr id="6" name="Rectangle 5"/>
          <p:cNvSpPr/>
          <p:nvPr/>
        </p:nvSpPr>
        <p:spPr>
          <a:xfrm>
            <a:off x="5736000" y="538465"/>
            <a:ext cx="720000" cy="360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="" xmlns:p14="http://schemas.microsoft.com/office/powerpoint/2010/main" val="5865688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"/>
          <p:cNvSpPr/>
          <p:nvPr/>
        </p:nvSpPr>
        <p:spPr>
          <a:xfrm>
            <a:off x="696000" y="538465"/>
            <a:ext cx="10800000" cy="2700000"/>
          </a:xfrm>
          <a:prstGeom prst="roundRect">
            <a:avLst/>
          </a:prstGeom>
          <a:solidFill>
            <a:srgbClr val="FFC000">
              <a:alpha val="70000"/>
            </a:srgb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Write your question here</a:t>
            </a:r>
          </a:p>
        </p:txBody>
      </p:sp>
      <p:sp>
        <p:nvSpPr>
          <p:cNvPr id="5" name="ANSWER">
            <a:hlinkClick r:id="rId3" action="ppaction://hlinksldjump"/>
          </p:cNvPr>
          <p:cNvSpPr/>
          <p:nvPr/>
        </p:nvSpPr>
        <p:spPr>
          <a:xfrm>
            <a:off x="696000" y="3584809"/>
            <a:ext cx="10800000" cy="2700000"/>
          </a:xfrm>
          <a:prstGeom prst="roundRect">
            <a:avLst/>
          </a:prstGeom>
          <a:solidFill>
            <a:schemeClr val="bg1"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Write your answer here</a:t>
            </a:r>
          </a:p>
        </p:txBody>
      </p:sp>
      <p:sp>
        <p:nvSpPr>
          <p:cNvPr id="6" name="Rectangle 5"/>
          <p:cNvSpPr/>
          <p:nvPr/>
        </p:nvSpPr>
        <p:spPr>
          <a:xfrm>
            <a:off x="5736000" y="538465"/>
            <a:ext cx="720000" cy="360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5</a:t>
            </a:r>
          </a:p>
        </p:txBody>
      </p:sp>
    </p:spTree>
    <p:extLst>
      <p:ext uri="{BB962C8B-B14F-4D97-AF65-F5344CB8AC3E}">
        <p14:creationId xmlns="" xmlns:p14="http://schemas.microsoft.com/office/powerpoint/2010/main" val="5235750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"/>
          <p:cNvSpPr/>
          <p:nvPr/>
        </p:nvSpPr>
        <p:spPr>
          <a:xfrm>
            <a:off x="696000" y="538465"/>
            <a:ext cx="10800000" cy="2700000"/>
          </a:xfrm>
          <a:prstGeom prst="roundRect">
            <a:avLst/>
          </a:prstGeom>
          <a:solidFill>
            <a:srgbClr val="FFA54B">
              <a:alpha val="69804"/>
            </a:srgb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Write your question here</a:t>
            </a:r>
          </a:p>
        </p:txBody>
      </p:sp>
      <p:sp>
        <p:nvSpPr>
          <p:cNvPr id="5" name="ANSWER">
            <a:hlinkClick r:id="rId3" action="ppaction://hlinksldjump"/>
          </p:cNvPr>
          <p:cNvSpPr/>
          <p:nvPr/>
        </p:nvSpPr>
        <p:spPr>
          <a:xfrm>
            <a:off x="696000" y="3584809"/>
            <a:ext cx="10800000" cy="2700000"/>
          </a:xfrm>
          <a:prstGeom prst="roundRect">
            <a:avLst/>
          </a:prstGeom>
          <a:solidFill>
            <a:schemeClr val="bg1"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Write your answer here</a:t>
            </a:r>
          </a:p>
        </p:txBody>
      </p:sp>
      <p:sp>
        <p:nvSpPr>
          <p:cNvPr id="2" name="Rectangle 1"/>
          <p:cNvSpPr/>
          <p:nvPr/>
        </p:nvSpPr>
        <p:spPr>
          <a:xfrm>
            <a:off x="5736000" y="538465"/>
            <a:ext cx="720000" cy="360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="" xmlns:p14="http://schemas.microsoft.com/office/powerpoint/2010/main" val="334162581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"/>
          <p:cNvSpPr/>
          <p:nvPr/>
        </p:nvSpPr>
        <p:spPr>
          <a:xfrm>
            <a:off x="696000" y="538465"/>
            <a:ext cx="10800000" cy="2700000"/>
          </a:xfrm>
          <a:prstGeom prst="roundRect">
            <a:avLst/>
          </a:prstGeom>
          <a:solidFill>
            <a:srgbClr val="FFA54B">
              <a:alpha val="70000"/>
            </a:srgb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Write your question here</a:t>
            </a:r>
          </a:p>
        </p:txBody>
      </p:sp>
      <p:sp>
        <p:nvSpPr>
          <p:cNvPr id="5" name="ANSWER">
            <a:hlinkClick r:id="rId3" action="ppaction://hlinksldjump"/>
          </p:cNvPr>
          <p:cNvSpPr/>
          <p:nvPr/>
        </p:nvSpPr>
        <p:spPr>
          <a:xfrm>
            <a:off x="696000" y="3584809"/>
            <a:ext cx="10800000" cy="2700000"/>
          </a:xfrm>
          <a:prstGeom prst="roundRect">
            <a:avLst/>
          </a:prstGeom>
          <a:solidFill>
            <a:schemeClr val="bg1"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Write your answer here</a:t>
            </a:r>
          </a:p>
        </p:txBody>
      </p:sp>
      <p:sp>
        <p:nvSpPr>
          <p:cNvPr id="6" name="Rectangle 5"/>
          <p:cNvSpPr/>
          <p:nvPr/>
        </p:nvSpPr>
        <p:spPr>
          <a:xfrm>
            <a:off x="5736000" y="538465"/>
            <a:ext cx="720000" cy="360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="" xmlns:p14="http://schemas.microsoft.com/office/powerpoint/2010/main" val="26859210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"/>
          <p:cNvSpPr/>
          <p:nvPr/>
        </p:nvSpPr>
        <p:spPr>
          <a:xfrm>
            <a:off x="696000" y="538465"/>
            <a:ext cx="10800000" cy="2700000"/>
          </a:xfrm>
          <a:prstGeom prst="roundRect">
            <a:avLst/>
          </a:prstGeom>
          <a:solidFill>
            <a:srgbClr val="FFA54B">
              <a:alpha val="70000"/>
            </a:srgb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Write your question here</a:t>
            </a:r>
          </a:p>
        </p:txBody>
      </p:sp>
      <p:sp>
        <p:nvSpPr>
          <p:cNvPr id="5" name="ANSWER">
            <a:hlinkClick r:id="rId3" action="ppaction://hlinksldjump"/>
          </p:cNvPr>
          <p:cNvSpPr/>
          <p:nvPr/>
        </p:nvSpPr>
        <p:spPr>
          <a:xfrm>
            <a:off x="696000" y="3584809"/>
            <a:ext cx="10800000" cy="2700000"/>
          </a:xfrm>
          <a:prstGeom prst="roundRect">
            <a:avLst/>
          </a:prstGeom>
          <a:solidFill>
            <a:schemeClr val="bg1"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Write your answer here</a:t>
            </a:r>
          </a:p>
        </p:txBody>
      </p:sp>
      <p:sp>
        <p:nvSpPr>
          <p:cNvPr id="6" name="Rectangle 5"/>
          <p:cNvSpPr/>
          <p:nvPr/>
        </p:nvSpPr>
        <p:spPr>
          <a:xfrm>
            <a:off x="5736000" y="538465"/>
            <a:ext cx="720000" cy="360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="" xmlns:p14="http://schemas.microsoft.com/office/powerpoint/2010/main" val="294187428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"/>
          <p:cNvSpPr/>
          <p:nvPr/>
        </p:nvSpPr>
        <p:spPr>
          <a:xfrm>
            <a:off x="696000" y="538465"/>
            <a:ext cx="10800000" cy="2700000"/>
          </a:xfrm>
          <a:prstGeom prst="roundRect">
            <a:avLst/>
          </a:prstGeom>
          <a:solidFill>
            <a:srgbClr val="FFA54B">
              <a:alpha val="70000"/>
            </a:srgb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Write your question here</a:t>
            </a:r>
          </a:p>
        </p:txBody>
      </p:sp>
      <p:sp>
        <p:nvSpPr>
          <p:cNvPr id="5" name="ANSWER">
            <a:hlinkClick r:id="rId3" action="ppaction://hlinksldjump"/>
          </p:cNvPr>
          <p:cNvSpPr/>
          <p:nvPr/>
        </p:nvSpPr>
        <p:spPr>
          <a:xfrm>
            <a:off x="696000" y="3584809"/>
            <a:ext cx="10800000" cy="2700000"/>
          </a:xfrm>
          <a:prstGeom prst="roundRect">
            <a:avLst/>
          </a:prstGeom>
          <a:solidFill>
            <a:schemeClr val="bg1"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Write your answer here</a:t>
            </a:r>
          </a:p>
        </p:txBody>
      </p:sp>
      <p:sp>
        <p:nvSpPr>
          <p:cNvPr id="6" name="Rectangle 5"/>
          <p:cNvSpPr/>
          <p:nvPr/>
        </p:nvSpPr>
        <p:spPr>
          <a:xfrm>
            <a:off x="5736000" y="538465"/>
            <a:ext cx="720000" cy="360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="" xmlns:p14="http://schemas.microsoft.com/office/powerpoint/2010/main" val="15259694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"/>
          <p:cNvSpPr/>
          <p:nvPr/>
        </p:nvSpPr>
        <p:spPr>
          <a:xfrm>
            <a:off x="696000" y="538465"/>
            <a:ext cx="10800000" cy="2700000"/>
          </a:xfrm>
          <a:prstGeom prst="roundRect">
            <a:avLst/>
          </a:prstGeom>
          <a:solidFill>
            <a:srgbClr val="FFA54B">
              <a:alpha val="70000"/>
            </a:srgb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Write your question here</a:t>
            </a:r>
          </a:p>
        </p:txBody>
      </p:sp>
      <p:sp>
        <p:nvSpPr>
          <p:cNvPr id="5" name="ANSWER">
            <a:hlinkClick r:id="rId3" action="ppaction://hlinksldjump"/>
          </p:cNvPr>
          <p:cNvSpPr/>
          <p:nvPr/>
        </p:nvSpPr>
        <p:spPr>
          <a:xfrm>
            <a:off x="696000" y="3584809"/>
            <a:ext cx="10800000" cy="2700000"/>
          </a:xfrm>
          <a:prstGeom prst="roundRect">
            <a:avLst/>
          </a:prstGeom>
          <a:solidFill>
            <a:schemeClr val="bg1"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Write your answer here</a:t>
            </a:r>
          </a:p>
        </p:txBody>
      </p:sp>
      <p:sp>
        <p:nvSpPr>
          <p:cNvPr id="6" name="Rectangle 5"/>
          <p:cNvSpPr/>
          <p:nvPr/>
        </p:nvSpPr>
        <p:spPr>
          <a:xfrm>
            <a:off x="5736000" y="538465"/>
            <a:ext cx="720000" cy="360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5</a:t>
            </a:r>
          </a:p>
        </p:txBody>
      </p:sp>
    </p:spTree>
    <p:extLst>
      <p:ext uri="{BB962C8B-B14F-4D97-AF65-F5344CB8AC3E}">
        <p14:creationId xmlns="" xmlns:p14="http://schemas.microsoft.com/office/powerpoint/2010/main" val="11552777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"/>
          <p:cNvSpPr/>
          <p:nvPr/>
        </p:nvSpPr>
        <p:spPr>
          <a:xfrm>
            <a:off x="696000" y="538465"/>
            <a:ext cx="10800000" cy="2700000"/>
          </a:xfrm>
          <a:prstGeom prst="roundRect">
            <a:avLst/>
          </a:prstGeom>
          <a:solidFill>
            <a:schemeClr val="bg2">
              <a:lumMod val="75000"/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Write your question here</a:t>
            </a:r>
          </a:p>
        </p:txBody>
      </p:sp>
      <p:sp>
        <p:nvSpPr>
          <p:cNvPr id="5" name="ANSWER">
            <a:hlinkClick r:id="rId3" action="ppaction://hlinksldjump"/>
          </p:cNvPr>
          <p:cNvSpPr/>
          <p:nvPr/>
        </p:nvSpPr>
        <p:spPr>
          <a:xfrm>
            <a:off x="696000" y="3584809"/>
            <a:ext cx="10800000" cy="2700000"/>
          </a:xfrm>
          <a:prstGeom prst="roundRect">
            <a:avLst/>
          </a:prstGeom>
          <a:solidFill>
            <a:schemeClr val="bg1"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Write your answer here</a:t>
            </a:r>
          </a:p>
        </p:txBody>
      </p:sp>
      <p:sp>
        <p:nvSpPr>
          <p:cNvPr id="2" name="Rectangle 1"/>
          <p:cNvSpPr/>
          <p:nvPr/>
        </p:nvSpPr>
        <p:spPr>
          <a:xfrm>
            <a:off x="5736000" y="538465"/>
            <a:ext cx="720000" cy="360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="" xmlns:p14="http://schemas.microsoft.com/office/powerpoint/2010/main" val="76075805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"/>
          <p:cNvSpPr/>
          <p:nvPr/>
        </p:nvSpPr>
        <p:spPr>
          <a:xfrm>
            <a:off x="696000" y="538465"/>
            <a:ext cx="10800000" cy="2700000"/>
          </a:xfrm>
          <a:prstGeom prst="roundRect">
            <a:avLst/>
          </a:prstGeom>
          <a:solidFill>
            <a:schemeClr val="bg2">
              <a:lumMod val="75000"/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Write your question here</a:t>
            </a:r>
          </a:p>
        </p:txBody>
      </p:sp>
      <p:sp>
        <p:nvSpPr>
          <p:cNvPr id="5" name="ANSWER">
            <a:hlinkClick r:id="rId3" action="ppaction://hlinksldjump"/>
          </p:cNvPr>
          <p:cNvSpPr/>
          <p:nvPr/>
        </p:nvSpPr>
        <p:spPr>
          <a:xfrm>
            <a:off x="696000" y="3584809"/>
            <a:ext cx="10800000" cy="2700000"/>
          </a:xfrm>
          <a:prstGeom prst="roundRect">
            <a:avLst/>
          </a:prstGeom>
          <a:solidFill>
            <a:schemeClr val="bg1"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Write your answer here</a:t>
            </a:r>
          </a:p>
        </p:txBody>
      </p:sp>
      <p:sp>
        <p:nvSpPr>
          <p:cNvPr id="6" name="Rectangle 5"/>
          <p:cNvSpPr/>
          <p:nvPr/>
        </p:nvSpPr>
        <p:spPr>
          <a:xfrm>
            <a:off x="5736000" y="538465"/>
            <a:ext cx="720000" cy="360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="" xmlns:p14="http://schemas.microsoft.com/office/powerpoint/2010/main" val="25656104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"/>
          <p:cNvSpPr/>
          <p:nvPr/>
        </p:nvSpPr>
        <p:spPr>
          <a:xfrm>
            <a:off x="696000" y="538465"/>
            <a:ext cx="10800000" cy="2700000"/>
          </a:xfrm>
          <a:prstGeom prst="roundRect">
            <a:avLst/>
          </a:prstGeom>
          <a:solidFill>
            <a:schemeClr val="bg2">
              <a:lumMod val="75000"/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Write your question here</a:t>
            </a:r>
          </a:p>
        </p:txBody>
      </p:sp>
      <p:sp>
        <p:nvSpPr>
          <p:cNvPr id="5" name="ANSWER">
            <a:hlinkClick r:id="rId3" action="ppaction://hlinksldjump"/>
          </p:cNvPr>
          <p:cNvSpPr/>
          <p:nvPr/>
        </p:nvSpPr>
        <p:spPr>
          <a:xfrm>
            <a:off x="696000" y="3584809"/>
            <a:ext cx="10800000" cy="2700000"/>
          </a:xfrm>
          <a:prstGeom prst="roundRect">
            <a:avLst/>
          </a:prstGeom>
          <a:solidFill>
            <a:schemeClr val="bg1"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Write your answer here</a:t>
            </a:r>
          </a:p>
        </p:txBody>
      </p:sp>
      <p:sp>
        <p:nvSpPr>
          <p:cNvPr id="6" name="Rectangle 5"/>
          <p:cNvSpPr/>
          <p:nvPr/>
        </p:nvSpPr>
        <p:spPr>
          <a:xfrm>
            <a:off x="5736000" y="538465"/>
            <a:ext cx="720000" cy="360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="" xmlns:p14="http://schemas.microsoft.com/office/powerpoint/2010/main" val="37270185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"/>
          <p:cNvSpPr/>
          <p:nvPr/>
        </p:nvSpPr>
        <p:spPr>
          <a:xfrm>
            <a:off x="696000" y="538465"/>
            <a:ext cx="10800000" cy="2700000"/>
          </a:xfrm>
          <a:prstGeom prst="roundRect">
            <a:avLst/>
          </a:prstGeom>
          <a:solidFill>
            <a:schemeClr val="bg2">
              <a:lumMod val="75000"/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Write your question here</a:t>
            </a:r>
          </a:p>
        </p:txBody>
      </p:sp>
      <p:sp>
        <p:nvSpPr>
          <p:cNvPr id="5" name="ANSWER">
            <a:hlinkClick r:id="rId3" action="ppaction://hlinksldjump"/>
          </p:cNvPr>
          <p:cNvSpPr/>
          <p:nvPr/>
        </p:nvSpPr>
        <p:spPr>
          <a:xfrm>
            <a:off x="696000" y="3584809"/>
            <a:ext cx="10800000" cy="2700000"/>
          </a:xfrm>
          <a:prstGeom prst="roundRect">
            <a:avLst/>
          </a:prstGeom>
          <a:solidFill>
            <a:schemeClr val="bg1"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Write your answer here</a:t>
            </a:r>
          </a:p>
        </p:txBody>
      </p:sp>
      <p:sp>
        <p:nvSpPr>
          <p:cNvPr id="6" name="Rectangle 5"/>
          <p:cNvSpPr/>
          <p:nvPr/>
        </p:nvSpPr>
        <p:spPr>
          <a:xfrm>
            <a:off x="5736000" y="538465"/>
            <a:ext cx="720000" cy="360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="" xmlns:p14="http://schemas.microsoft.com/office/powerpoint/2010/main" val="30729313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"/>
          <p:cNvSpPr/>
          <p:nvPr/>
        </p:nvSpPr>
        <p:spPr>
          <a:xfrm>
            <a:off x="696000" y="538465"/>
            <a:ext cx="10800000" cy="2700000"/>
          </a:xfrm>
          <a:prstGeom prst="roundRect">
            <a:avLst/>
          </a:prstGeom>
          <a:solidFill>
            <a:schemeClr val="bg2">
              <a:lumMod val="75000"/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Write your question here</a:t>
            </a:r>
          </a:p>
        </p:txBody>
      </p:sp>
      <p:sp>
        <p:nvSpPr>
          <p:cNvPr id="5" name="ANSWER">
            <a:hlinkClick r:id="rId3" action="ppaction://hlinksldjump"/>
          </p:cNvPr>
          <p:cNvSpPr/>
          <p:nvPr/>
        </p:nvSpPr>
        <p:spPr>
          <a:xfrm>
            <a:off x="696000" y="3584809"/>
            <a:ext cx="10800000" cy="2700000"/>
          </a:xfrm>
          <a:prstGeom prst="roundRect">
            <a:avLst/>
          </a:prstGeom>
          <a:solidFill>
            <a:schemeClr val="bg1">
              <a:alpha val="7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Write your answer here</a:t>
            </a:r>
          </a:p>
        </p:txBody>
      </p:sp>
      <p:sp>
        <p:nvSpPr>
          <p:cNvPr id="6" name="Rectangle 5"/>
          <p:cNvSpPr/>
          <p:nvPr/>
        </p:nvSpPr>
        <p:spPr>
          <a:xfrm>
            <a:off x="5736000" y="538465"/>
            <a:ext cx="720000" cy="360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5</a:t>
            </a:r>
          </a:p>
        </p:txBody>
      </p:sp>
    </p:spTree>
    <p:extLst>
      <p:ext uri="{BB962C8B-B14F-4D97-AF65-F5344CB8AC3E}">
        <p14:creationId xmlns="" xmlns:p14="http://schemas.microsoft.com/office/powerpoint/2010/main" val="7575211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nderie">
  <a:themeElements>
    <a:clrScheme name="Fonderie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nderie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nderie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132</TotalTime>
  <Words>1587</Words>
  <Application>Microsoft Office PowerPoint</Application>
  <PresentationFormat>Personnalisé</PresentationFormat>
  <Paragraphs>338</Paragraphs>
  <Slides>46</Slides>
  <Notes>46</Notes>
  <HiddenSlides>45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46</vt:i4>
      </vt:variant>
    </vt:vector>
  </HeadingPairs>
  <TitlesOfParts>
    <vt:vector size="47" baseType="lpstr">
      <vt:lpstr>Fonderie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Diapositive 24</vt:lpstr>
      <vt:lpstr>Diapositive 25</vt:lpstr>
      <vt:lpstr>Diapositive 26</vt:lpstr>
      <vt:lpstr>Diapositive 27</vt:lpstr>
      <vt:lpstr>Diapositive 28</vt:lpstr>
      <vt:lpstr>Diapositive 29</vt:lpstr>
      <vt:lpstr>Diapositive 30</vt:lpstr>
      <vt:lpstr>Diapositive 31</vt:lpstr>
      <vt:lpstr>Diapositive 32</vt:lpstr>
      <vt:lpstr>Diapositive 33</vt:lpstr>
      <vt:lpstr>Diapositive 34</vt:lpstr>
      <vt:lpstr>Diapositive 35</vt:lpstr>
      <vt:lpstr>Diapositive 36</vt:lpstr>
      <vt:lpstr>Diapositive 37</vt:lpstr>
      <vt:lpstr>Diapositive 38</vt:lpstr>
      <vt:lpstr>Diapositive 39</vt:lpstr>
      <vt:lpstr>Diapositive 40</vt:lpstr>
      <vt:lpstr>Diapositive 41</vt:lpstr>
      <vt:lpstr>Diapositive 42</vt:lpstr>
      <vt:lpstr>Diapositive 43</vt:lpstr>
      <vt:lpstr>Diapositive 44</vt:lpstr>
      <vt:lpstr>Diapositive 45</vt:lpstr>
      <vt:lpstr>Diapositive 46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tekhnologic</dc:creator>
  <cp:lastModifiedBy>toshiba</cp:lastModifiedBy>
  <cp:revision>5</cp:revision>
  <dcterms:created xsi:type="dcterms:W3CDTF">2015-01-20T03:17:08Z</dcterms:created>
  <dcterms:modified xsi:type="dcterms:W3CDTF">2019-02-14T15:06:18Z</dcterms:modified>
</cp:coreProperties>
</file>