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Level 1 - Colors and Numbers" id="{4A2BC723-0A36-420A-9A8E-B025329DF956}">
          <p14:sldIdLst>
            <p14:sldId id="256"/>
          </p14:sldIdLst>
        </p14:section>
        <p14:section name="Level 2 - No Numbers" id="{A5368505-639D-48B2-8898-A8126DFECB86}">
          <p14:sldIdLst>
            <p14:sldId id="259"/>
          </p14:sldIdLst>
        </p14:section>
        <p14:section name="Level 3 - No Banners" id="{3D718A50-BAAB-437B-81D1-2B55B3C21421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19D"/>
    <a:srgbClr val="2B549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0" autoAdjust="0"/>
    <p:restoredTop sz="88677" autoAdjust="0"/>
  </p:normalViewPr>
  <p:slideViewPr>
    <p:cSldViewPr snapToGrid="0" showGuides="1">
      <p:cViewPr varScale="1">
        <p:scale>
          <a:sx n="60" d="100"/>
          <a:sy n="60" d="100"/>
        </p:scale>
        <p:origin x="-91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8DA35-C4FE-4176-9010-FC8052206ECC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84E78-2B9A-4647-BB24-FBCFC11FC8A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786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</a:t>
            </a:r>
            <a:r>
              <a:rPr lang="en-GB" baseline="0" dirty="0" smtClean="0"/>
              <a:t> number to make the square disappear.</a:t>
            </a:r>
          </a:p>
          <a:p>
            <a:r>
              <a:rPr lang="en-GB" baseline="0" dirty="0" smtClean="0"/>
              <a:t>Click on the text underneath to replace the number.</a:t>
            </a:r>
          </a:p>
          <a:p>
            <a:r>
              <a:rPr lang="en-GB" baseline="0" dirty="0" smtClean="0"/>
              <a:t>Click on hide all to reveal all the text.</a:t>
            </a:r>
          </a:p>
          <a:p>
            <a:r>
              <a:rPr lang="en-GB" baseline="0" dirty="0" smtClean="0"/>
              <a:t>Click on show all to show all the numbered squares.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84E78-2B9A-4647-BB24-FBCFC11FC8A5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20161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</a:t>
            </a:r>
            <a:r>
              <a:rPr lang="en-GB" baseline="0" dirty="0" smtClean="0"/>
              <a:t> number to make the square disappear.</a:t>
            </a:r>
          </a:p>
          <a:p>
            <a:r>
              <a:rPr lang="en-GB" baseline="0" dirty="0" smtClean="0"/>
              <a:t>Click on the text underneath to replace the number.</a:t>
            </a:r>
          </a:p>
          <a:p>
            <a:r>
              <a:rPr lang="en-GB" baseline="0" dirty="0" smtClean="0"/>
              <a:t>Click on hide all to reveal all the text.</a:t>
            </a:r>
          </a:p>
          <a:p>
            <a:r>
              <a:rPr lang="en-GB" baseline="0" dirty="0" smtClean="0"/>
              <a:t>Click on show all to show all the numbered squares.</a:t>
            </a:r>
            <a:endParaRPr lang="en-GB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84E78-2B9A-4647-BB24-FBCFC11FC8A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7884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</a:t>
            </a:r>
            <a:r>
              <a:rPr lang="en-GB" baseline="0" dirty="0" smtClean="0"/>
              <a:t> number to make the square disappear.</a:t>
            </a:r>
          </a:p>
          <a:p>
            <a:r>
              <a:rPr lang="en-GB" baseline="0" dirty="0" smtClean="0"/>
              <a:t>Click on the text underneath to replace the number.</a:t>
            </a:r>
          </a:p>
          <a:p>
            <a:r>
              <a:rPr lang="en-GB" baseline="0" dirty="0" smtClean="0"/>
              <a:t>Click on hide all to reveal all the text.</a:t>
            </a:r>
          </a:p>
          <a:p>
            <a:r>
              <a:rPr lang="en-GB" baseline="0" dirty="0" smtClean="0"/>
              <a:t>Click on show all to show all the numbered squares.</a:t>
            </a:r>
            <a:endParaRPr lang="en-GB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84E78-2B9A-4647-BB24-FBCFC11FC8A5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48250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219456" y="146304"/>
            <a:ext cx="11753088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18979" y="381001"/>
            <a:ext cx="109728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746979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FDED1158-9AEB-4724-8C4E-A2CA5879E0FD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22AD365-8CF5-4244-9F15-A8EE119DCA4E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ED1158-9AEB-4724-8C4E-A2CA5879E0FD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2AD365-8CF5-4244-9F15-A8EE119DCA4E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3504" y="3267456"/>
            <a:ext cx="98755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168" y="498230"/>
            <a:ext cx="103632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3287713"/>
            <a:ext cx="103632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FDED1158-9AEB-4724-8C4E-A2CA5879E0FD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22AD365-8CF5-4244-9F15-A8EE119DCA4E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ED1158-9AEB-4724-8C4E-A2CA5879E0FD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322AD365-8CF5-4244-9F15-A8EE119DCA4E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22325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400800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51948"/>
            <a:ext cx="109728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ED1158-9AEB-4724-8C4E-A2CA5879E0FD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322AD365-8CF5-4244-9F15-A8EE119DCA4E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53218"/>
            <a:ext cx="1097280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ED1158-9AEB-4724-8C4E-A2CA5879E0FD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2AD365-8CF5-4244-9F15-A8EE119DCA4E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ED1158-9AEB-4724-8C4E-A2CA5879E0FD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2AD365-8CF5-4244-9F15-A8EE119DCA4E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743403" y="105765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17515" y="304800"/>
            <a:ext cx="524256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617515" y="1107560"/>
            <a:ext cx="524256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11555275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FDED1158-9AEB-4724-8C4E-A2CA5879E0FD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22AD365-8CF5-4244-9F15-A8EE119DCA4E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3924" y="4724400"/>
            <a:ext cx="73152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053924" y="5388937"/>
            <a:ext cx="73152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406400" y="249864"/>
            <a:ext cx="113792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FDED1158-9AEB-4724-8C4E-A2CA5879E0FD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22AD365-8CF5-4244-9F15-A8EE119DCA4E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ED1158-9AEB-4724-8C4E-A2CA5879E0FD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2AD365-8CF5-4244-9F15-A8EE119DCA4E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ED1158-9AEB-4724-8C4E-A2CA5879E0FD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2AD365-8CF5-4244-9F15-A8EE119DCA4E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219456" y="147085"/>
            <a:ext cx="11747795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1727200" y="6400800"/>
            <a:ext cx="5616352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7416800" y="6400800"/>
            <a:ext cx="400304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FDED1158-9AEB-4724-8C4E-A2CA5879E0FD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18603" y="6514568"/>
            <a:ext cx="619051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22AD365-8CF5-4244-9F15-A8EE119DCA4E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609600" y="253536"/>
            <a:ext cx="109728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09600" y="1646237"/>
            <a:ext cx="109728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"/>
          <p:cNvSpPr/>
          <p:nvPr/>
        </p:nvSpPr>
        <p:spPr>
          <a:xfrm>
            <a:off x="0" y="22481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40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Collocations </a:t>
            </a:r>
            <a:endParaRPr lang="ja-JP" alt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" name="Hide All Button"/>
          <p:cNvSpPr/>
          <p:nvPr/>
        </p:nvSpPr>
        <p:spPr>
          <a:xfrm>
            <a:off x="1375500" y="6389143"/>
            <a:ext cx="1440000" cy="36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Hide All</a:t>
            </a:r>
            <a:endParaRPr lang="en-GB" sz="2000" dirty="0"/>
          </a:p>
        </p:txBody>
      </p:sp>
      <p:sp>
        <p:nvSpPr>
          <p:cNvPr id="88" name="Show All Button"/>
          <p:cNvSpPr/>
          <p:nvPr/>
        </p:nvSpPr>
        <p:spPr>
          <a:xfrm>
            <a:off x="2975700" y="6387648"/>
            <a:ext cx="1440000" cy="359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Show All</a:t>
            </a:r>
            <a:endParaRPr lang="en-GB" dirty="0"/>
          </a:p>
        </p:txBody>
      </p:sp>
      <p:sp>
        <p:nvSpPr>
          <p:cNvPr id="4" name="Card 1"/>
          <p:cNvSpPr/>
          <p:nvPr/>
        </p:nvSpPr>
        <p:spPr>
          <a:xfrm>
            <a:off x="13755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Educational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" name="Card 2"/>
          <p:cNvSpPr/>
          <p:nvPr/>
        </p:nvSpPr>
        <p:spPr>
          <a:xfrm>
            <a:off x="2975700" y="765315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Goals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Card 3"/>
          <p:cNvSpPr/>
          <p:nvPr/>
        </p:nvSpPr>
        <p:spPr>
          <a:xfrm>
            <a:off x="45759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opportunities</a:t>
            </a:r>
            <a:endParaRPr lang="en-GB" sz="1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0" name="Card 4"/>
          <p:cNvSpPr/>
          <p:nvPr/>
        </p:nvSpPr>
        <p:spPr>
          <a:xfrm>
            <a:off x="61761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Social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4" name="Card 5"/>
          <p:cNvSpPr/>
          <p:nvPr/>
        </p:nvSpPr>
        <p:spPr>
          <a:xfrm>
            <a:off x="7776300" y="765315"/>
            <a:ext cx="1440000" cy="1098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Problems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8" name="Card 6"/>
          <p:cNvSpPr/>
          <p:nvPr/>
        </p:nvSpPr>
        <p:spPr>
          <a:xfrm>
            <a:off x="93765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Development </a:t>
            </a:r>
            <a:endParaRPr lang="en-GB" sz="1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Card 7"/>
          <p:cNvSpPr/>
          <p:nvPr/>
        </p:nvSpPr>
        <p:spPr>
          <a:xfrm>
            <a:off x="13755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school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Card 8"/>
          <p:cNvSpPr/>
          <p:nvPr/>
        </p:nvSpPr>
        <p:spPr>
          <a:xfrm>
            <a:off x="29757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Values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" name="Card 9"/>
          <p:cNvSpPr/>
          <p:nvPr/>
        </p:nvSpPr>
        <p:spPr>
          <a:xfrm>
            <a:off x="45759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contribution</a:t>
            </a:r>
            <a:endParaRPr lang="en-GB" sz="1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1" name="Card 10"/>
          <p:cNvSpPr/>
          <p:nvPr/>
        </p:nvSpPr>
        <p:spPr>
          <a:xfrm>
            <a:off x="61761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Witty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5" name="Card 11"/>
          <p:cNvSpPr/>
          <p:nvPr/>
        </p:nvSpPr>
        <p:spPr>
          <a:xfrm>
            <a:off x="77763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Joke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9" name="Card 12"/>
          <p:cNvSpPr/>
          <p:nvPr/>
        </p:nvSpPr>
        <p:spPr>
          <a:xfrm>
            <a:off x="93765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School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Card 13"/>
          <p:cNvSpPr/>
          <p:nvPr/>
        </p:nvSpPr>
        <p:spPr>
          <a:xfrm>
            <a:off x="13755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Political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Card 14"/>
          <p:cNvSpPr/>
          <p:nvPr/>
        </p:nvSpPr>
        <p:spPr>
          <a:xfrm>
            <a:off x="29757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Awareness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8" name="Card 15"/>
          <p:cNvSpPr/>
          <p:nvPr/>
        </p:nvSpPr>
        <p:spPr>
          <a:xfrm>
            <a:off x="45759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Uniform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2" name="Card 16"/>
          <p:cNvSpPr/>
          <p:nvPr/>
        </p:nvSpPr>
        <p:spPr>
          <a:xfrm>
            <a:off x="61761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Funny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6" name="Card 17"/>
          <p:cNvSpPr/>
          <p:nvPr/>
        </p:nvSpPr>
        <p:spPr>
          <a:xfrm>
            <a:off x="77763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Sustainable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0" name="Card 18"/>
          <p:cNvSpPr/>
          <p:nvPr/>
        </p:nvSpPr>
        <p:spPr>
          <a:xfrm>
            <a:off x="93765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Drop out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Card 19"/>
          <p:cNvSpPr/>
          <p:nvPr/>
        </p:nvSpPr>
        <p:spPr>
          <a:xfrm>
            <a:off x="13755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Cultural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Card 20"/>
          <p:cNvSpPr/>
          <p:nvPr/>
        </p:nvSpPr>
        <p:spPr>
          <a:xfrm>
            <a:off x="2928403" y="5007659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Difference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9" name="Card 21"/>
          <p:cNvSpPr/>
          <p:nvPr/>
        </p:nvSpPr>
        <p:spPr>
          <a:xfrm>
            <a:off x="45759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Subjects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Card 22"/>
          <p:cNvSpPr/>
          <p:nvPr/>
        </p:nvSpPr>
        <p:spPr>
          <a:xfrm>
            <a:off x="61761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Joke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7" name="Card 23"/>
          <p:cNvSpPr/>
          <p:nvPr/>
        </p:nvSpPr>
        <p:spPr>
          <a:xfrm>
            <a:off x="77763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Brain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1" name="Card 24"/>
          <p:cNvSpPr/>
          <p:nvPr/>
        </p:nvSpPr>
        <p:spPr>
          <a:xfrm>
            <a:off x="93765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Drain 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4" name="Card 1 Banner"/>
          <p:cNvSpPr/>
          <p:nvPr/>
        </p:nvSpPr>
        <p:spPr>
          <a:xfrm>
            <a:off x="13755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1</a:t>
            </a:r>
            <a:endParaRPr lang="en-GB" sz="1000" b="1" dirty="0"/>
          </a:p>
        </p:txBody>
      </p:sp>
      <p:sp>
        <p:nvSpPr>
          <p:cNvPr id="65" name="Card 2 Banner"/>
          <p:cNvSpPr/>
          <p:nvPr/>
        </p:nvSpPr>
        <p:spPr>
          <a:xfrm>
            <a:off x="29757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10</a:t>
            </a:r>
            <a:endParaRPr lang="en-GB" sz="1000" b="1" dirty="0"/>
          </a:p>
        </p:txBody>
      </p:sp>
      <p:sp>
        <p:nvSpPr>
          <p:cNvPr id="66" name="Card 3 Banner"/>
          <p:cNvSpPr/>
          <p:nvPr/>
        </p:nvSpPr>
        <p:spPr>
          <a:xfrm>
            <a:off x="45759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3</a:t>
            </a:r>
            <a:endParaRPr lang="en-GB" sz="1000" b="1" dirty="0"/>
          </a:p>
        </p:txBody>
      </p:sp>
      <p:sp>
        <p:nvSpPr>
          <p:cNvPr id="67" name="Card 4 Banner"/>
          <p:cNvSpPr/>
          <p:nvPr/>
        </p:nvSpPr>
        <p:spPr>
          <a:xfrm>
            <a:off x="61761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12</a:t>
            </a:r>
            <a:endParaRPr lang="en-GB" sz="1000" b="1" dirty="0"/>
          </a:p>
        </p:txBody>
      </p:sp>
      <p:sp>
        <p:nvSpPr>
          <p:cNvPr id="68" name="Card 5 Banner"/>
          <p:cNvSpPr/>
          <p:nvPr/>
        </p:nvSpPr>
        <p:spPr>
          <a:xfrm>
            <a:off x="7776300" y="1864108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7</a:t>
            </a:r>
            <a:endParaRPr lang="en-GB" sz="1000" b="1" dirty="0"/>
          </a:p>
        </p:txBody>
      </p:sp>
      <p:sp>
        <p:nvSpPr>
          <p:cNvPr id="69" name="Card 6 Banner"/>
          <p:cNvSpPr/>
          <p:nvPr/>
        </p:nvSpPr>
        <p:spPr>
          <a:xfrm>
            <a:off x="93765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5</a:t>
            </a:r>
            <a:endParaRPr lang="en-GB" sz="1000" b="1" dirty="0"/>
          </a:p>
        </p:txBody>
      </p:sp>
      <p:sp>
        <p:nvSpPr>
          <p:cNvPr id="70" name="Card 7 Banner"/>
          <p:cNvSpPr/>
          <p:nvPr/>
        </p:nvSpPr>
        <p:spPr>
          <a:xfrm>
            <a:off x="13755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2</a:t>
            </a:r>
            <a:endParaRPr lang="en-GB" sz="1000" b="1" dirty="0"/>
          </a:p>
        </p:txBody>
      </p:sp>
      <p:sp>
        <p:nvSpPr>
          <p:cNvPr id="71" name="Card 8 Banner"/>
          <p:cNvSpPr/>
          <p:nvPr/>
        </p:nvSpPr>
        <p:spPr>
          <a:xfrm>
            <a:off x="29757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8</a:t>
            </a:r>
            <a:endParaRPr lang="en-GB" sz="1000" b="1" dirty="0"/>
          </a:p>
        </p:txBody>
      </p:sp>
      <p:sp>
        <p:nvSpPr>
          <p:cNvPr id="72" name="Card 9 Banner"/>
          <p:cNvSpPr/>
          <p:nvPr/>
        </p:nvSpPr>
        <p:spPr>
          <a:xfrm>
            <a:off x="45759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4</a:t>
            </a:r>
            <a:endParaRPr lang="en-GB" sz="1000" b="1" dirty="0"/>
          </a:p>
        </p:txBody>
      </p:sp>
      <p:sp>
        <p:nvSpPr>
          <p:cNvPr id="73" name="Card 10 Banner"/>
          <p:cNvSpPr/>
          <p:nvPr/>
        </p:nvSpPr>
        <p:spPr>
          <a:xfrm>
            <a:off x="61761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11</a:t>
            </a:r>
            <a:endParaRPr lang="en-GB" sz="1000" b="1" dirty="0"/>
          </a:p>
        </p:txBody>
      </p:sp>
      <p:sp>
        <p:nvSpPr>
          <p:cNvPr id="74" name="Card 11 Banner"/>
          <p:cNvSpPr/>
          <p:nvPr/>
        </p:nvSpPr>
        <p:spPr>
          <a:xfrm>
            <a:off x="77763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2</a:t>
            </a:r>
          </a:p>
        </p:txBody>
      </p:sp>
      <p:sp>
        <p:nvSpPr>
          <p:cNvPr id="75" name="Card 12 Banner"/>
          <p:cNvSpPr/>
          <p:nvPr/>
        </p:nvSpPr>
        <p:spPr>
          <a:xfrm>
            <a:off x="93765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4</a:t>
            </a:r>
            <a:endParaRPr lang="en-GB" sz="1000" b="1" dirty="0"/>
          </a:p>
        </p:txBody>
      </p:sp>
      <p:sp>
        <p:nvSpPr>
          <p:cNvPr id="76" name="Card 13 Banner"/>
          <p:cNvSpPr/>
          <p:nvPr/>
        </p:nvSpPr>
        <p:spPr>
          <a:xfrm>
            <a:off x="13755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6</a:t>
            </a:r>
            <a:endParaRPr lang="en-GB" sz="1000" b="1" dirty="0"/>
          </a:p>
        </p:txBody>
      </p:sp>
      <p:sp>
        <p:nvSpPr>
          <p:cNvPr id="77" name="Card 14 Banner"/>
          <p:cNvSpPr/>
          <p:nvPr/>
        </p:nvSpPr>
        <p:spPr>
          <a:xfrm>
            <a:off x="29757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1</a:t>
            </a:r>
            <a:endParaRPr lang="en-GB" sz="1000" b="1" dirty="0"/>
          </a:p>
        </p:txBody>
      </p:sp>
      <p:sp>
        <p:nvSpPr>
          <p:cNvPr id="78" name="Card 15 Banner"/>
          <p:cNvSpPr/>
          <p:nvPr/>
        </p:nvSpPr>
        <p:spPr>
          <a:xfrm>
            <a:off x="45759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3</a:t>
            </a:r>
            <a:endParaRPr lang="en-GB" sz="1000" b="1" dirty="0"/>
          </a:p>
        </p:txBody>
      </p:sp>
      <p:sp>
        <p:nvSpPr>
          <p:cNvPr id="79" name="Card 16 Banner"/>
          <p:cNvSpPr/>
          <p:nvPr/>
        </p:nvSpPr>
        <p:spPr>
          <a:xfrm>
            <a:off x="61761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10</a:t>
            </a:r>
            <a:endParaRPr lang="en-GB" sz="1000" b="1" dirty="0"/>
          </a:p>
        </p:txBody>
      </p:sp>
      <p:sp>
        <p:nvSpPr>
          <p:cNvPr id="80" name="Card 17 Banner"/>
          <p:cNvSpPr/>
          <p:nvPr/>
        </p:nvSpPr>
        <p:spPr>
          <a:xfrm>
            <a:off x="77763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8</a:t>
            </a:r>
            <a:endParaRPr lang="en-GB" sz="1000" b="1" dirty="0"/>
          </a:p>
        </p:txBody>
      </p:sp>
      <p:sp>
        <p:nvSpPr>
          <p:cNvPr id="81" name="Card 18 Banner"/>
          <p:cNvSpPr/>
          <p:nvPr/>
        </p:nvSpPr>
        <p:spPr>
          <a:xfrm>
            <a:off x="93765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7</a:t>
            </a:r>
            <a:endParaRPr lang="en-GB" sz="1000" b="1" dirty="0"/>
          </a:p>
        </p:txBody>
      </p:sp>
      <p:sp>
        <p:nvSpPr>
          <p:cNvPr id="82" name="Card 19 Banner"/>
          <p:cNvSpPr/>
          <p:nvPr/>
        </p:nvSpPr>
        <p:spPr>
          <a:xfrm>
            <a:off x="13755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9</a:t>
            </a:r>
            <a:endParaRPr lang="en-GB" sz="1000" b="1" dirty="0"/>
          </a:p>
        </p:txBody>
      </p:sp>
      <p:sp>
        <p:nvSpPr>
          <p:cNvPr id="83" name="Card 20 Banner"/>
          <p:cNvSpPr/>
          <p:nvPr/>
        </p:nvSpPr>
        <p:spPr>
          <a:xfrm>
            <a:off x="29757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11</a:t>
            </a:r>
            <a:endParaRPr lang="en-GB" sz="1000" b="1" dirty="0"/>
          </a:p>
        </p:txBody>
      </p:sp>
      <p:sp>
        <p:nvSpPr>
          <p:cNvPr id="84" name="Card 21 Banner"/>
          <p:cNvSpPr/>
          <p:nvPr/>
        </p:nvSpPr>
        <p:spPr>
          <a:xfrm>
            <a:off x="45759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5</a:t>
            </a:r>
            <a:endParaRPr lang="en-GB" sz="1000" b="1" dirty="0"/>
          </a:p>
        </p:txBody>
      </p:sp>
      <p:sp>
        <p:nvSpPr>
          <p:cNvPr id="85" name="Card 22 Banner"/>
          <p:cNvSpPr/>
          <p:nvPr/>
        </p:nvSpPr>
        <p:spPr>
          <a:xfrm>
            <a:off x="61761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6</a:t>
            </a:r>
            <a:endParaRPr lang="en-GB" sz="1000" b="1" dirty="0"/>
          </a:p>
        </p:txBody>
      </p:sp>
      <p:sp>
        <p:nvSpPr>
          <p:cNvPr id="86" name="Card 23 Banner"/>
          <p:cNvSpPr/>
          <p:nvPr/>
        </p:nvSpPr>
        <p:spPr>
          <a:xfrm>
            <a:off x="77763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9</a:t>
            </a:r>
            <a:endParaRPr lang="en-GB" sz="1000" b="1" dirty="0"/>
          </a:p>
        </p:txBody>
      </p:sp>
      <p:sp>
        <p:nvSpPr>
          <p:cNvPr id="87" name="Card 24 Banner"/>
          <p:cNvSpPr/>
          <p:nvPr/>
        </p:nvSpPr>
        <p:spPr>
          <a:xfrm>
            <a:off x="93765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 smtClean="0"/>
              <a:t>12</a:t>
            </a:r>
            <a:endParaRPr lang="en-GB" sz="1000" b="1" dirty="0"/>
          </a:p>
        </p:txBody>
      </p:sp>
      <p:sp>
        <p:nvSpPr>
          <p:cNvPr id="36" name="Number 1"/>
          <p:cNvSpPr/>
          <p:nvPr/>
        </p:nvSpPr>
        <p:spPr>
          <a:xfrm>
            <a:off x="1391266" y="705645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1" name="Number 2"/>
          <p:cNvSpPr/>
          <p:nvPr/>
        </p:nvSpPr>
        <p:spPr>
          <a:xfrm>
            <a:off x="2975699" y="752941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5" name="Number 3"/>
          <p:cNvSpPr/>
          <p:nvPr/>
        </p:nvSpPr>
        <p:spPr>
          <a:xfrm>
            <a:off x="4575899" y="738301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3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9" name="Number 4"/>
          <p:cNvSpPr/>
          <p:nvPr/>
        </p:nvSpPr>
        <p:spPr>
          <a:xfrm>
            <a:off x="6176100" y="774257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4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3" name="Number 5"/>
          <p:cNvSpPr/>
          <p:nvPr/>
        </p:nvSpPr>
        <p:spPr>
          <a:xfrm>
            <a:off x="7774048" y="774257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5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7" name="Number 6"/>
          <p:cNvSpPr/>
          <p:nvPr/>
        </p:nvSpPr>
        <p:spPr>
          <a:xfrm>
            <a:off x="9374810" y="744494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6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37" name="Number 7"/>
          <p:cNvSpPr/>
          <p:nvPr/>
        </p:nvSpPr>
        <p:spPr>
          <a:xfrm>
            <a:off x="1375500" y="2181689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7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2" name="Number 8"/>
          <p:cNvSpPr/>
          <p:nvPr/>
        </p:nvSpPr>
        <p:spPr>
          <a:xfrm>
            <a:off x="2975700" y="2160497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8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6" name="Number 9"/>
          <p:cNvSpPr/>
          <p:nvPr/>
        </p:nvSpPr>
        <p:spPr>
          <a:xfrm>
            <a:off x="4575900" y="214411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9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0" name="Number 10"/>
          <p:cNvSpPr/>
          <p:nvPr/>
        </p:nvSpPr>
        <p:spPr>
          <a:xfrm>
            <a:off x="6180001" y="2194843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10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4" name="Number 11"/>
          <p:cNvSpPr/>
          <p:nvPr/>
        </p:nvSpPr>
        <p:spPr>
          <a:xfrm>
            <a:off x="7774610" y="2186194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11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8" name="Number 12"/>
          <p:cNvSpPr/>
          <p:nvPr/>
        </p:nvSpPr>
        <p:spPr>
          <a:xfrm>
            <a:off x="9397147" y="2161983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12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38" name="Number 13"/>
          <p:cNvSpPr/>
          <p:nvPr/>
        </p:nvSpPr>
        <p:spPr>
          <a:xfrm>
            <a:off x="1375501" y="3594675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13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3" name="Number 14"/>
          <p:cNvSpPr/>
          <p:nvPr/>
        </p:nvSpPr>
        <p:spPr>
          <a:xfrm>
            <a:off x="29757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14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7" name="Number 15"/>
          <p:cNvSpPr/>
          <p:nvPr/>
        </p:nvSpPr>
        <p:spPr>
          <a:xfrm>
            <a:off x="4582469" y="3594676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15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1" name="Number 16"/>
          <p:cNvSpPr/>
          <p:nvPr/>
        </p:nvSpPr>
        <p:spPr>
          <a:xfrm>
            <a:off x="6176100" y="3594674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16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5" name="Number 17"/>
          <p:cNvSpPr/>
          <p:nvPr/>
        </p:nvSpPr>
        <p:spPr>
          <a:xfrm>
            <a:off x="7763162" y="3587275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17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9" name="Number 18"/>
          <p:cNvSpPr/>
          <p:nvPr/>
        </p:nvSpPr>
        <p:spPr>
          <a:xfrm>
            <a:off x="9375374" y="3592423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18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39" name="Number 19"/>
          <p:cNvSpPr/>
          <p:nvPr/>
        </p:nvSpPr>
        <p:spPr>
          <a:xfrm>
            <a:off x="13755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19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4" name="Number 20"/>
          <p:cNvSpPr/>
          <p:nvPr/>
        </p:nvSpPr>
        <p:spPr>
          <a:xfrm>
            <a:off x="2944731" y="5013998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20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8" name="Number 21"/>
          <p:cNvSpPr/>
          <p:nvPr/>
        </p:nvSpPr>
        <p:spPr>
          <a:xfrm>
            <a:off x="4575899" y="5036014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21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2" name="Number 22"/>
          <p:cNvSpPr/>
          <p:nvPr/>
        </p:nvSpPr>
        <p:spPr>
          <a:xfrm>
            <a:off x="6176665" y="5036014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22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6" name="Number 23"/>
          <p:cNvSpPr/>
          <p:nvPr/>
        </p:nvSpPr>
        <p:spPr>
          <a:xfrm>
            <a:off x="7766165" y="5052343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23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60" name="Number 24"/>
          <p:cNvSpPr/>
          <p:nvPr/>
        </p:nvSpPr>
        <p:spPr>
          <a:xfrm>
            <a:off x="9374812" y="5027929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24</a:t>
            </a:r>
            <a:endParaRPr lang="en-GB" sz="6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763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50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1" fill="hold">
                      <p:stCondLst>
                        <p:cond delay="0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368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9" fill="hold">
                      <p:stCondLst>
                        <p:cond delay="0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74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5" fill="hold">
                      <p:stCondLst>
                        <p:cond delay="0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39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3" fill="hold">
                      <p:stCondLst>
                        <p:cond delay="0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40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5" fill="hold">
                      <p:stCondLst>
                        <p:cond delay="0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41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1" fill="hold">
                      <p:stCondLst>
                        <p:cond delay="0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41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7" fill="hold">
                      <p:stCondLst>
                        <p:cond delay="0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42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3" fill="hold">
                      <p:stCondLst>
                        <p:cond delay="0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42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9" fill="hold">
                      <p:stCondLst>
                        <p:cond delay="0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09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0" fill="hold">
                      <p:stCondLst>
                        <p:cond delay="0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2" animBg="1"/>
      <p:bldP spid="36" grpId="3" animBg="1"/>
      <p:bldP spid="36" grpId="4" animBg="1"/>
      <p:bldP spid="41" grpId="0" animBg="1"/>
      <p:bldP spid="41" grpId="1" animBg="1"/>
      <p:bldP spid="41" grpId="2" animBg="1"/>
      <p:bldP spid="41" grpId="3" animBg="1"/>
      <p:bldP spid="41" grpId="4" animBg="1"/>
      <p:bldP spid="45" grpId="0" animBg="1"/>
      <p:bldP spid="45" grpId="1" animBg="1"/>
      <p:bldP spid="45" grpId="2" animBg="1"/>
      <p:bldP spid="45" grpId="3" animBg="1"/>
      <p:bldP spid="45" grpId="4" animBg="1"/>
      <p:bldP spid="49" grpId="0" animBg="1"/>
      <p:bldP spid="49" grpId="1" animBg="1"/>
      <p:bldP spid="49" grpId="2" animBg="1"/>
      <p:bldP spid="49" grpId="3" animBg="1"/>
      <p:bldP spid="49" grpId="4" animBg="1"/>
      <p:bldP spid="53" grpId="0" animBg="1"/>
      <p:bldP spid="53" grpId="1" animBg="1"/>
      <p:bldP spid="53" grpId="2" animBg="1"/>
      <p:bldP spid="53" grpId="3" animBg="1"/>
      <p:bldP spid="53" grpId="4" animBg="1"/>
      <p:bldP spid="57" grpId="0" animBg="1"/>
      <p:bldP spid="57" grpId="1" animBg="1"/>
      <p:bldP spid="57" grpId="2" animBg="1"/>
      <p:bldP spid="57" grpId="3" animBg="1"/>
      <p:bldP spid="57" grpId="4" animBg="1"/>
      <p:bldP spid="37" grpId="0" animBg="1"/>
      <p:bldP spid="37" grpId="1" animBg="1"/>
      <p:bldP spid="37" grpId="2" animBg="1"/>
      <p:bldP spid="37" grpId="3" animBg="1"/>
      <p:bldP spid="37" grpId="4" animBg="1"/>
      <p:bldP spid="42" grpId="0" animBg="1"/>
      <p:bldP spid="42" grpId="1" animBg="1"/>
      <p:bldP spid="42" grpId="2" animBg="1"/>
      <p:bldP spid="42" grpId="3" animBg="1"/>
      <p:bldP spid="42" grpId="4" animBg="1"/>
      <p:bldP spid="46" grpId="0" animBg="1"/>
      <p:bldP spid="46" grpId="1" animBg="1"/>
      <p:bldP spid="46" grpId="2" animBg="1"/>
      <p:bldP spid="46" grpId="3" animBg="1"/>
      <p:bldP spid="46" grpId="4" animBg="1"/>
      <p:bldP spid="50" grpId="0" animBg="1"/>
      <p:bldP spid="50" grpId="1" animBg="1"/>
      <p:bldP spid="50" grpId="2" animBg="1"/>
      <p:bldP spid="50" grpId="3" animBg="1"/>
      <p:bldP spid="50" grpId="4" animBg="1"/>
      <p:bldP spid="54" grpId="0" animBg="1"/>
      <p:bldP spid="54" grpId="1" animBg="1"/>
      <p:bldP spid="54" grpId="2" animBg="1"/>
      <p:bldP spid="54" grpId="3" animBg="1"/>
      <p:bldP spid="54" grpId="4" animBg="1"/>
      <p:bldP spid="58" grpId="0" animBg="1"/>
      <p:bldP spid="58" grpId="1" animBg="1"/>
      <p:bldP spid="58" grpId="2" animBg="1"/>
      <p:bldP spid="58" grpId="3" animBg="1"/>
      <p:bldP spid="58" grpId="4" animBg="1"/>
      <p:bldP spid="38" grpId="0" animBg="1"/>
      <p:bldP spid="38" grpId="1" animBg="1"/>
      <p:bldP spid="38" grpId="2" animBg="1"/>
      <p:bldP spid="38" grpId="3" animBg="1"/>
      <p:bldP spid="38" grpId="4" animBg="1"/>
      <p:bldP spid="43" grpId="0" animBg="1"/>
      <p:bldP spid="43" grpId="1" animBg="1"/>
      <p:bldP spid="43" grpId="2" animBg="1"/>
      <p:bldP spid="43" grpId="3" animBg="1"/>
      <p:bldP spid="43" grpId="4" animBg="1"/>
      <p:bldP spid="47" grpId="0" animBg="1"/>
      <p:bldP spid="47" grpId="1" animBg="1"/>
      <p:bldP spid="47" grpId="2" animBg="1"/>
      <p:bldP spid="47" grpId="3" animBg="1"/>
      <p:bldP spid="47" grpId="4" animBg="1"/>
      <p:bldP spid="51" grpId="0" animBg="1"/>
      <p:bldP spid="51" grpId="1" animBg="1"/>
      <p:bldP spid="51" grpId="2" animBg="1"/>
      <p:bldP spid="51" grpId="3" animBg="1"/>
      <p:bldP spid="51" grpId="4" animBg="1"/>
      <p:bldP spid="55" grpId="0" animBg="1"/>
      <p:bldP spid="55" grpId="1" animBg="1"/>
      <p:bldP spid="55" grpId="2" animBg="1"/>
      <p:bldP spid="55" grpId="3" animBg="1"/>
      <p:bldP spid="55" grpId="4" animBg="1"/>
      <p:bldP spid="59" grpId="0" animBg="1"/>
      <p:bldP spid="59" grpId="1" animBg="1"/>
      <p:bldP spid="59" grpId="2" animBg="1"/>
      <p:bldP spid="59" grpId="3" animBg="1"/>
      <p:bldP spid="59" grpId="4" animBg="1"/>
      <p:bldP spid="39" grpId="0" animBg="1"/>
      <p:bldP spid="39" grpId="1" animBg="1"/>
      <p:bldP spid="39" grpId="2" animBg="1"/>
      <p:bldP spid="39" grpId="3" animBg="1"/>
      <p:bldP spid="39" grpId="4" animBg="1"/>
      <p:bldP spid="44" grpId="0" animBg="1"/>
      <p:bldP spid="44" grpId="1" animBg="1"/>
      <p:bldP spid="44" grpId="2" animBg="1"/>
      <p:bldP spid="44" grpId="3" animBg="1"/>
      <p:bldP spid="44" grpId="4" animBg="1"/>
      <p:bldP spid="48" grpId="0" animBg="1"/>
      <p:bldP spid="48" grpId="1" animBg="1"/>
      <p:bldP spid="48" grpId="2" animBg="1"/>
      <p:bldP spid="48" grpId="3" animBg="1"/>
      <p:bldP spid="48" grpId="4" animBg="1"/>
      <p:bldP spid="52" grpId="0" animBg="1"/>
      <p:bldP spid="52" grpId="1" animBg="1"/>
      <p:bldP spid="52" grpId="2" animBg="1"/>
      <p:bldP spid="52" grpId="3" animBg="1"/>
      <p:bldP spid="52" grpId="4" animBg="1"/>
      <p:bldP spid="56" grpId="0" animBg="1"/>
      <p:bldP spid="56" grpId="1" animBg="1"/>
      <p:bldP spid="56" grpId="2" animBg="1"/>
      <p:bldP spid="56" grpId="3" animBg="1"/>
      <p:bldP spid="56" grpId="4" animBg="1"/>
      <p:bldP spid="60" grpId="0" animBg="1"/>
      <p:bldP spid="60" grpId="1" animBg="1"/>
      <p:bldP spid="60" grpId="2" animBg="1"/>
      <p:bldP spid="60" grpId="3" animBg="1"/>
      <p:bldP spid="60" grpId="4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Logo"/>
          <p:cNvGrpSpPr/>
          <p:nvPr/>
        </p:nvGrpSpPr>
        <p:grpSpPr>
          <a:xfrm>
            <a:off x="9839779" y="6436842"/>
            <a:ext cx="976721" cy="261610"/>
            <a:chOff x="5160900" y="6348338"/>
            <a:chExt cx="976721" cy="261610"/>
          </a:xfrm>
        </p:grpSpPr>
        <p:pic>
          <p:nvPicPr>
            <p:cNvPr id="14" name="TL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160900" y="6389143"/>
              <a:ext cx="180000" cy="180000"/>
            </a:xfrm>
            <a:prstGeom prst="rect">
              <a:avLst/>
            </a:prstGeom>
          </p:spPr>
        </p:pic>
        <p:sp>
          <p:nvSpPr>
            <p:cNvPr id="15" name="tekhnologic"/>
            <p:cNvSpPr/>
            <p:nvPr/>
          </p:nvSpPr>
          <p:spPr>
            <a:xfrm>
              <a:off x="5287708" y="6348338"/>
              <a:ext cx="849913" cy="2616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100" b="0" cap="none" spc="0" dirty="0" err="1" smtClean="0">
                  <a:ln w="0"/>
                  <a:solidFill>
                    <a:srgbClr val="27519D"/>
                  </a:solidFill>
                </a:rPr>
                <a:t>tekhnologic</a:t>
              </a:r>
              <a:endParaRPr lang="ja-JP" altLang="en-US" sz="1100" b="0" cap="none" spc="0" dirty="0">
                <a:ln w="0"/>
                <a:solidFill>
                  <a:srgbClr val="27519D"/>
                </a:solidFill>
              </a:endParaRPr>
            </a:p>
          </p:txBody>
        </p:sp>
      </p:grpSp>
      <p:sp>
        <p:nvSpPr>
          <p:cNvPr id="33" name="Title"/>
          <p:cNvSpPr/>
          <p:nvPr/>
        </p:nvSpPr>
        <p:spPr>
          <a:xfrm>
            <a:off x="0" y="22481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40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Synonyms </a:t>
            </a:r>
            <a:endParaRPr lang="ja-JP" alt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" name="Hide All Button"/>
          <p:cNvSpPr/>
          <p:nvPr/>
        </p:nvSpPr>
        <p:spPr>
          <a:xfrm>
            <a:off x="1375500" y="6389143"/>
            <a:ext cx="1440000" cy="36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Hide All</a:t>
            </a:r>
            <a:endParaRPr lang="en-GB" sz="2000" dirty="0"/>
          </a:p>
        </p:txBody>
      </p:sp>
      <p:sp>
        <p:nvSpPr>
          <p:cNvPr id="88" name="Show All Button"/>
          <p:cNvSpPr/>
          <p:nvPr/>
        </p:nvSpPr>
        <p:spPr>
          <a:xfrm>
            <a:off x="2975700" y="6387648"/>
            <a:ext cx="1440000" cy="359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Show All</a:t>
            </a:r>
            <a:endParaRPr lang="en-GB" dirty="0"/>
          </a:p>
        </p:txBody>
      </p:sp>
      <p:sp>
        <p:nvSpPr>
          <p:cNvPr id="4" name="Card 1"/>
          <p:cNvSpPr/>
          <p:nvPr/>
        </p:nvSpPr>
        <p:spPr>
          <a:xfrm>
            <a:off x="13755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" name="Card 2"/>
          <p:cNvSpPr/>
          <p:nvPr/>
        </p:nvSpPr>
        <p:spPr>
          <a:xfrm>
            <a:off x="2975700" y="765315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Card 3"/>
          <p:cNvSpPr/>
          <p:nvPr/>
        </p:nvSpPr>
        <p:spPr>
          <a:xfrm>
            <a:off x="45759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0" name="Card 4"/>
          <p:cNvSpPr/>
          <p:nvPr/>
        </p:nvSpPr>
        <p:spPr>
          <a:xfrm>
            <a:off x="61761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4" name="Card 5"/>
          <p:cNvSpPr/>
          <p:nvPr/>
        </p:nvSpPr>
        <p:spPr>
          <a:xfrm>
            <a:off x="7776300" y="765315"/>
            <a:ext cx="1440000" cy="1098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8" name="Card 6"/>
          <p:cNvSpPr/>
          <p:nvPr/>
        </p:nvSpPr>
        <p:spPr>
          <a:xfrm>
            <a:off x="93765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Card 7"/>
          <p:cNvSpPr/>
          <p:nvPr/>
        </p:nvSpPr>
        <p:spPr>
          <a:xfrm>
            <a:off x="13755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Card 8"/>
          <p:cNvSpPr/>
          <p:nvPr/>
        </p:nvSpPr>
        <p:spPr>
          <a:xfrm>
            <a:off x="29757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" name="Card 9"/>
          <p:cNvSpPr/>
          <p:nvPr/>
        </p:nvSpPr>
        <p:spPr>
          <a:xfrm>
            <a:off x="45759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1" name="Card 10"/>
          <p:cNvSpPr/>
          <p:nvPr/>
        </p:nvSpPr>
        <p:spPr>
          <a:xfrm>
            <a:off x="61761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5" name="Card 11"/>
          <p:cNvSpPr/>
          <p:nvPr/>
        </p:nvSpPr>
        <p:spPr>
          <a:xfrm>
            <a:off x="77763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9" name="Card 12"/>
          <p:cNvSpPr/>
          <p:nvPr/>
        </p:nvSpPr>
        <p:spPr>
          <a:xfrm>
            <a:off x="93765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Card 13"/>
          <p:cNvSpPr/>
          <p:nvPr/>
        </p:nvSpPr>
        <p:spPr>
          <a:xfrm>
            <a:off x="13755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Card 14"/>
          <p:cNvSpPr/>
          <p:nvPr/>
        </p:nvSpPr>
        <p:spPr>
          <a:xfrm>
            <a:off x="29757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8" name="Card 15"/>
          <p:cNvSpPr/>
          <p:nvPr/>
        </p:nvSpPr>
        <p:spPr>
          <a:xfrm>
            <a:off x="45759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2" name="Card 16"/>
          <p:cNvSpPr/>
          <p:nvPr/>
        </p:nvSpPr>
        <p:spPr>
          <a:xfrm>
            <a:off x="61761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6" name="Card 17"/>
          <p:cNvSpPr/>
          <p:nvPr/>
        </p:nvSpPr>
        <p:spPr>
          <a:xfrm>
            <a:off x="77763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0" name="Card 18"/>
          <p:cNvSpPr/>
          <p:nvPr/>
        </p:nvSpPr>
        <p:spPr>
          <a:xfrm>
            <a:off x="93765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Card 19"/>
          <p:cNvSpPr/>
          <p:nvPr/>
        </p:nvSpPr>
        <p:spPr>
          <a:xfrm>
            <a:off x="13755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Card 20"/>
          <p:cNvSpPr/>
          <p:nvPr/>
        </p:nvSpPr>
        <p:spPr>
          <a:xfrm>
            <a:off x="29757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9" name="Card 21"/>
          <p:cNvSpPr/>
          <p:nvPr/>
        </p:nvSpPr>
        <p:spPr>
          <a:xfrm>
            <a:off x="45759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Card 22"/>
          <p:cNvSpPr/>
          <p:nvPr/>
        </p:nvSpPr>
        <p:spPr>
          <a:xfrm>
            <a:off x="61761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7" name="Card 23"/>
          <p:cNvSpPr/>
          <p:nvPr/>
        </p:nvSpPr>
        <p:spPr>
          <a:xfrm>
            <a:off x="77763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1" name="Card 24"/>
          <p:cNvSpPr/>
          <p:nvPr/>
        </p:nvSpPr>
        <p:spPr>
          <a:xfrm>
            <a:off x="93765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4" name="Card 1 Banner"/>
          <p:cNvSpPr/>
          <p:nvPr/>
        </p:nvSpPr>
        <p:spPr>
          <a:xfrm>
            <a:off x="13755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65" name="Card 2 Banner"/>
          <p:cNvSpPr/>
          <p:nvPr/>
        </p:nvSpPr>
        <p:spPr>
          <a:xfrm>
            <a:off x="29757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66" name="Card 3 Banner"/>
          <p:cNvSpPr/>
          <p:nvPr/>
        </p:nvSpPr>
        <p:spPr>
          <a:xfrm>
            <a:off x="45759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67" name="Card 4 Banner"/>
          <p:cNvSpPr/>
          <p:nvPr/>
        </p:nvSpPr>
        <p:spPr>
          <a:xfrm>
            <a:off x="61761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68" name="Card 5 Banner"/>
          <p:cNvSpPr/>
          <p:nvPr/>
        </p:nvSpPr>
        <p:spPr>
          <a:xfrm>
            <a:off x="7776300" y="1864108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69" name="Card 6 Banner"/>
          <p:cNvSpPr/>
          <p:nvPr/>
        </p:nvSpPr>
        <p:spPr>
          <a:xfrm>
            <a:off x="93765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0" name="Card 7 Banner"/>
          <p:cNvSpPr/>
          <p:nvPr/>
        </p:nvSpPr>
        <p:spPr>
          <a:xfrm>
            <a:off x="13755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1" name="Card 8 Banner"/>
          <p:cNvSpPr/>
          <p:nvPr/>
        </p:nvSpPr>
        <p:spPr>
          <a:xfrm>
            <a:off x="29757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2" name="Card 9 Banner"/>
          <p:cNvSpPr/>
          <p:nvPr/>
        </p:nvSpPr>
        <p:spPr>
          <a:xfrm>
            <a:off x="45759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3" name="Card 10 Banner"/>
          <p:cNvSpPr/>
          <p:nvPr/>
        </p:nvSpPr>
        <p:spPr>
          <a:xfrm>
            <a:off x="61761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4" name="Card 11 Banner"/>
          <p:cNvSpPr/>
          <p:nvPr/>
        </p:nvSpPr>
        <p:spPr>
          <a:xfrm>
            <a:off x="77763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5" name="Card 12 Banner"/>
          <p:cNvSpPr/>
          <p:nvPr/>
        </p:nvSpPr>
        <p:spPr>
          <a:xfrm>
            <a:off x="93765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6" name="Card 13 Banner"/>
          <p:cNvSpPr/>
          <p:nvPr/>
        </p:nvSpPr>
        <p:spPr>
          <a:xfrm>
            <a:off x="13755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7" name="Card 14 Banner"/>
          <p:cNvSpPr/>
          <p:nvPr/>
        </p:nvSpPr>
        <p:spPr>
          <a:xfrm>
            <a:off x="29757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8" name="Card 15 Banner"/>
          <p:cNvSpPr/>
          <p:nvPr/>
        </p:nvSpPr>
        <p:spPr>
          <a:xfrm>
            <a:off x="45759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9" name="Card 16 Banner"/>
          <p:cNvSpPr/>
          <p:nvPr/>
        </p:nvSpPr>
        <p:spPr>
          <a:xfrm>
            <a:off x="61761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0" name="Card 17 Banner"/>
          <p:cNvSpPr/>
          <p:nvPr/>
        </p:nvSpPr>
        <p:spPr>
          <a:xfrm>
            <a:off x="77763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1" name="Card 18 Banner"/>
          <p:cNvSpPr/>
          <p:nvPr/>
        </p:nvSpPr>
        <p:spPr>
          <a:xfrm>
            <a:off x="93765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2" name="Card 19 Banner"/>
          <p:cNvSpPr/>
          <p:nvPr/>
        </p:nvSpPr>
        <p:spPr>
          <a:xfrm>
            <a:off x="13755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3" name="Card 20 Banner"/>
          <p:cNvSpPr/>
          <p:nvPr/>
        </p:nvSpPr>
        <p:spPr>
          <a:xfrm>
            <a:off x="29757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4" name="Card 21 Banner"/>
          <p:cNvSpPr/>
          <p:nvPr/>
        </p:nvSpPr>
        <p:spPr>
          <a:xfrm>
            <a:off x="45759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5" name="Card 22 Banner"/>
          <p:cNvSpPr/>
          <p:nvPr/>
        </p:nvSpPr>
        <p:spPr>
          <a:xfrm>
            <a:off x="61761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6" name="Card 23 Banner"/>
          <p:cNvSpPr/>
          <p:nvPr/>
        </p:nvSpPr>
        <p:spPr>
          <a:xfrm>
            <a:off x="77763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7" name="Card 24 Banner"/>
          <p:cNvSpPr/>
          <p:nvPr/>
        </p:nvSpPr>
        <p:spPr>
          <a:xfrm>
            <a:off x="93765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36" name="Number 1"/>
          <p:cNvSpPr/>
          <p:nvPr/>
        </p:nvSpPr>
        <p:spPr>
          <a:xfrm>
            <a:off x="13755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1" name="Number 2"/>
          <p:cNvSpPr/>
          <p:nvPr/>
        </p:nvSpPr>
        <p:spPr>
          <a:xfrm>
            <a:off x="29757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5" name="Number 3"/>
          <p:cNvSpPr/>
          <p:nvPr/>
        </p:nvSpPr>
        <p:spPr>
          <a:xfrm>
            <a:off x="45759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3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9" name="Number 4"/>
          <p:cNvSpPr/>
          <p:nvPr/>
        </p:nvSpPr>
        <p:spPr>
          <a:xfrm>
            <a:off x="61761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4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3" name="Number 5"/>
          <p:cNvSpPr/>
          <p:nvPr/>
        </p:nvSpPr>
        <p:spPr>
          <a:xfrm>
            <a:off x="77763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5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7" name="Number 6"/>
          <p:cNvSpPr/>
          <p:nvPr/>
        </p:nvSpPr>
        <p:spPr>
          <a:xfrm>
            <a:off x="93765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6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37" name="Number 7"/>
          <p:cNvSpPr/>
          <p:nvPr/>
        </p:nvSpPr>
        <p:spPr>
          <a:xfrm>
            <a:off x="13755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7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2" name="Number 8"/>
          <p:cNvSpPr/>
          <p:nvPr/>
        </p:nvSpPr>
        <p:spPr>
          <a:xfrm>
            <a:off x="29757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8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6" name="Number 9"/>
          <p:cNvSpPr/>
          <p:nvPr/>
        </p:nvSpPr>
        <p:spPr>
          <a:xfrm>
            <a:off x="45759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9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0" name="Number 10"/>
          <p:cNvSpPr/>
          <p:nvPr/>
        </p:nvSpPr>
        <p:spPr>
          <a:xfrm>
            <a:off x="61761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10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4" name="Number 11"/>
          <p:cNvSpPr/>
          <p:nvPr/>
        </p:nvSpPr>
        <p:spPr>
          <a:xfrm>
            <a:off x="77763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11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8" name="Number 12"/>
          <p:cNvSpPr/>
          <p:nvPr/>
        </p:nvSpPr>
        <p:spPr>
          <a:xfrm>
            <a:off x="93765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12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38" name="Number 13"/>
          <p:cNvSpPr/>
          <p:nvPr/>
        </p:nvSpPr>
        <p:spPr>
          <a:xfrm>
            <a:off x="13755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13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3" name="Number 14"/>
          <p:cNvSpPr/>
          <p:nvPr/>
        </p:nvSpPr>
        <p:spPr>
          <a:xfrm>
            <a:off x="29757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14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7" name="Number 15"/>
          <p:cNvSpPr/>
          <p:nvPr/>
        </p:nvSpPr>
        <p:spPr>
          <a:xfrm>
            <a:off x="45759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15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1" name="Number 16"/>
          <p:cNvSpPr/>
          <p:nvPr/>
        </p:nvSpPr>
        <p:spPr>
          <a:xfrm>
            <a:off x="61761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16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5" name="Number 17"/>
          <p:cNvSpPr/>
          <p:nvPr/>
        </p:nvSpPr>
        <p:spPr>
          <a:xfrm>
            <a:off x="77763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17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9" name="Number 18"/>
          <p:cNvSpPr/>
          <p:nvPr/>
        </p:nvSpPr>
        <p:spPr>
          <a:xfrm>
            <a:off x="93765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18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39" name="Number 19"/>
          <p:cNvSpPr/>
          <p:nvPr/>
        </p:nvSpPr>
        <p:spPr>
          <a:xfrm>
            <a:off x="13755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19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4" name="Number 20"/>
          <p:cNvSpPr/>
          <p:nvPr/>
        </p:nvSpPr>
        <p:spPr>
          <a:xfrm>
            <a:off x="29757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20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8" name="Number 21"/>
          <p:cNvSpPr/>
          <p:nvPr/>
        </p:nvSpPr>
        <p:spPr>
          <a:xfrm>
            <a:off x="45759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21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2" name="Number 22"/>
          <p:cNvSpPr/>
          <p:nvPr/>
        </p:nvSpPr>
        <p:spPr>
          <a:xfrm>
            <a:off x="61761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22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6" name="Number 23"/>
          <p:cNvSpPr/>
          <p:nvPr/>
        </p:nvSpPr>
        <p:spPr>
          <a:xfrm>
            <a:off x="77763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23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60" name="Number 24"/>
          <p:cNvSpPr/>
          <p:nvPr/>
        </p:nvSpPr>
        <p:spPr>
          <a:xfrm>
            <a:off x="93765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24</a:t>
            </a:r>
            <a:endParaRPr lang="en-GB" sz="6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739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50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1" fill="hold">
                      <p:stCondLst>
                        <p:cond delay="0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368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9" fill="hold">
                      <p:stCondLst>
                        <p:cond delay="0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74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5" fill="hold">
                      <p:stCondLst>
                        <p:cond delay="0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39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3" fill="hold">
                      <p:stCondLst>
                        <p:cond delay="0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40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5" fill="hold">
                      <p:stCondLst>
                        <p:cond delay="0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41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1" fill="hold">
                      <p:stCondLst>
                        <p:cond delay="0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41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7" fill="hold">
                      <p:stCondLst>
                        <p:cond delay="0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42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3" fill="hold">
                      <p:stCondLst>
                        <p:cond delay="0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42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9" fill="hold">
                      <p:stCondLst>
                        <p:cond delay="0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09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0" fill="hold">
                      <p:stCondLst>
                        <p:cond delay="0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2" animBg="1"/>
      <p:bldP spid="36" grpId="3" animBg="1"/>
      <p:bldP spid="36" grpId="4" animBg="1"/>
      <p:bldP spid="41" grpId="0" animBg="1"/>
      <p:bldP spid="41" grpId="1" animBg="1"/>
      <p:bldP spid="41" grpId="2" animBg="1"/>
      <p:bldP spid="41" grpId="3" animBg="1"/>
      <p:bldP spid="41" grpId="4" animBg="1"/>
      <p:bldP spid="45" grpId="0" animBg="1"/>
      <p:bldP spid="45" grpId="1" animBg="1"/>
      <p:bldP spid="45" grpId="2" animBg="1"/>
      <p:bldP spid="45" grpId="3" animBg="1"/>
      <p:bldP spid="45" grpId="4" animBg="1"/>
      <p:bldP spid="49" grpId="0" animBg="1"/>
      <p:bldP spid="49" grpId="1" animBg="1"/>
      <p:bldP spid="49" grpId="2" animBg="1"/>
      <p:bldP spid="49" grpId="3" animBg="1"/>
      <p:bldP spid="49" grpId="4" animBg="1"/>
      <p:bldP spid="53" grpId="0" animBg="1"/>
      <p:bldP spid="53" grpId="1" animBg="1"/>
      <p:bldP spid="53" grpId="2" animBg="1"/>
      <p:bldP spid="53" grpId="3" animBg="1"/>
      <p:bldP spid="53" grpId="4" animBg="1"/>
      <p:bldP spid="57" grpId="0" animBg="1"/>
      <p:bldP spid="57" grpId="1" animBg="1"/>
      <p:bldP spid="57" grpId="2" animBg="1"/>
      <p:bldP spid="57" grpId="3" animBg="1"/>
      <p:bldP spid="57" grpId="4" animBg="1"/>
      <p:bldP spid="37" grpId="0" animBg="1"/>
      <p:bldP spid="37" grpId="1" animBg="1"/>
      <p:bldP spid="37" grpId="2" animBg="1"/>
      <p:bldP spid="37" grpId="3" animBg="1"/>
      <p:bldP spid="37" grpId="4" animBg="1"/>
      <p:bldP spid="42" grpId="0" animBg="1"/>
      <p:bldP spid="42" grpId="1" animBg="1"/>
      <p:bldP spid="42" grpId="2" animBg="1"/>
      <p:bldP spid="42" grpId="3" animBg="1"/>
      <p:bldP spid="42" grpId="4" animBg="1"/>
      <p:bldP spid="46" grpId="0" animBg="1"/>
      <p:bldP spid="46" grpId="1" animBg="1"/>
      <p:bldP spid="46" grpId="2" animBg="1"/>
      <p:bldP spid="46" grpId="3" animBg="1"/>
      <p:bldP spid="46" grpId="4" animBg="1"/>
      <p:bldP spid="50" grpId="0" animBg="1"/>
      <p:bldP spid="50" grpId="1" animBg="1"/>
      <p:bldP spid="50" grpId="2" animBg="1"/>
      <p:bldP spid="50" grpId="3" animBg="1"/>
      <p:bldP spid="50" grpId="4" animBg="1"/>
      <p:bldP spid="54" grpId="0" animBg="1"/>
      <p:bldP spid="54" grpId="1" animBg="1"/>
      <p:bldP spid="54" grpId="2" animBg="1"/>
      <p:bldP spid="54" grpId="3" animBg="1"/>
      <p:bldP spid="54" grpId="4" animBg="1"/>
      <p:bldP spid="58" grpId="0" animBg="1"/>
      <p:bldP spid="58" grpId="1" animBg="1"/>
      <p:bldP spid="58" grpId="2" animBg="1"/>
      <p:bldP spid="58" grpId="3" animBg="1"/>
      <p:bldP spid="58" grpId="4" animBg="1"/>
      <p:bldP spid="38" grpId="0" animBg="1"/>
      <p:bldP spid="38" grpId="1" animBg="1"/>
      <p:bldP spid="38" grpId="2" animBg="1"/>
      <p:bldP spid="38" grpId="3" animBg="1"/>
      <p:bldP spid="38" grpId="4" animBg="1"/>
      <p:bldP spid="43" grpId="0" animBg="1"/>
      <p:bldP spid="43" grpId="1" animBg="1"/>
      <p:bldP spid="43" grpId="2" animBg="1"/>
      <p:bldP spid="43" grpId="3" animBg="1"/>
      <p:bldP spid="43" grpId="4" animBg="1"/>
      <p:bldP spid="47" grpId="0" animBg="1"/>
      <p:bldP spid="47" grpId="1" animBg="1"/>
      <p:bldP spid="47" grpId="2" animBg="1"/>
      <p:bldP spid="47" grpId="3" animBg="1"/>
      <p:bldP spid="47" grpId="4" animBg="1"/>
      <p:bldP spid="51" grpId="0" animBg="1"/>
      <p:bldP spid="51" grpId="1" animBg="1"/>
      <p:bldP spid="51" grpId="2" animBg="1"/>
      <p:bldP spid="51" grpId="3" animBg="1"/>
      <p:bldP spid="51" grpId="4" animBg="1"/>
      <p:bldP spid="55" grpId="0" animBg="1"/>
      <p:bldP spid="55" grpId="1" animBg="1"/>
      <p:bldP spid="55" grpId="2" animBg="1"/>
      <p:bldP spid="55" grpId="3" animBg="1"/>
      <p:bldP spid="55" grpId="4" animBg="1"/>
      <p:bldP spid="59" grpId="0" animBg="1"/>
      <p:bldP spid="59" grpId="1" animBg="1"/>
      <p:bldP spid="59" grpId="2" animBg="1"/>
      <p:bldP spid="59" grpId="3" animBg="1"/>
      <p:bldP spid="59" grpId="4" animBg="1"/>
      <p:bldP spid="39" grpId="0" animBg="1"/>
      <p:bldP spid="39" grpId="1" animBg="1"/>
      <p:bldP spid="39" grpId="2" animBg="1"/>
      <p:bldP spid="39" grpId="3" animBg="1"/>
      <p:bldP spid="39" grpId="4" animBg="1"/>
      <p:bldP spid="44" grpId="0" animBg="1"/>
      <p:bldP spid="44" grpId="1" animBg="1"/>
      <p:bldP spid="44" grpId="2" animBg="1"/>
      <p:bldP spid="44" grpId="3" animBg="1"/>
      <p:bldP spid="44" grpId="4" animBg="1"/>
      <p:bldP spid="48" grpId="0" animBg="1"/>
      <p:bldP spid="48" grpId="1" animBg="1"/>
      <p:bldP spid="48" grpId="2" animBg="1"/>
      <p:bldP spid="48" grpId="3" animBg="1"/>
      <p:bldP spid="48" grpId="4" animBg="1"/>
      <p:bldP spid="52" grpId="0" animBg="1"/>
      <p:bldP spid="52" grpId="1" animBg="1"/>
      <p:bldP spid="52" grpId="2" animBg="1"/>
      <p:bldP spid="52" grpId="3" animBg="1"/>
      <p:bldP spid="52" grpId="4" animBg="1"/>
      <p:bldP spid="56" grpId="0" animBg="1"/>
      <p:bldP spid="56" grpId="1" animBg="1"/>
      <p:bldP spid="56" grpId="2" animBg="1"/>
      <p:bldP spid="56" grpId="3" animBg="1"/>
      <p:bldP spid="56" grpId="4" animBg="1"/>
      <p:bldP spid="60" grpId="0" animBg="1"/>
      <p:bldP spid="60" grpId="1" animBg="1"/>
      <p:bldP spid="60" grpId="2" animBg="1"/>
      <p:bldP spid="60" grpId="3" animBg="1"/>
      <p:bldP spid="60" grpId="4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Logo"/>
          <p:cNvGrpSpPr/>
          <p:nvPr/>
        </p:nvGrpSpPr>
        <p:grpSpPr>
          <a:xfrm>
            <a:off x="9839779" y="6436842"/>
            <a:ext cx="976721" cy="261610"/>
            <a:chOff x="5160900" y="6348338"/>
            <a:chExt cx="976721" cy="261610"/>
          </a:xfrm>
        </p:grpSpPr>
        <p:pic>
          <p:nvPicPr>
            <p:cNvPr id="14" name="TL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160900" y="6389143"/>
              <a:ext cx="180000" cy="180000"/>
            </a:xfrm>
            <a:prstGeom prst="rect">
              <a:avLst/>
            </a:prstGeom>
          </p:spPr>
        </p:pic>
        <p:sp>
          <p:nvSpPr>
            <p:cNvPr id="15" name="tekhnologic"/>
            <p:cNvSpPr/>
            <p:nvPr/>
          </p:nvSpPr>
          <p:spPr>
            <a:xfrm>
              <a:off x="5287708" y="6348338"/>
              <a:ext cx="849913" cy="2616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100" b="0" cap="none" spc="0" dirty="0" err="1" smtClean="0">
                  <a:ln w="0"/>
                  <a:solidFill>
                    <a:srgbClr val="27519D"/>
                  </a:solidFill>
                </a:rPr>
                <a:t>tekhnologic</a:t>
              </a:r>
              <a:endParaRPr lang="ja-JP" altLang="en-US" sz="1100" b="0" cap="none" spc="0" dirty="0">
                <a:ln w="0"/>
                <a:solidFill>
                  <a:srgbClr val="27519D"/>
                </a:solidFill>
              </a:endParaRPr>
            </a:p>
          </p:txBody>
        </p:sp>
      </p:grpSp>
      <p:sp>
        <p:nvSpPr>
          <p:cNvPr id="33" name="Title"/>
          <p:cNvSpPr/>
          <p:nvPr/>
        </p:nvSpPr>
        <p:spPr>
          <a:xfrm>
            <a:off x="0" y="22481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40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Definitions  </a:t>
            </a:r>
            <a:endParaRPr lang="ja-JP" alt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" name="Hide All Button"/>
          <p:cNvSpPr/>
          <p:nvPr/>
        </p:nvSpPr>
        <p:spPr>
          <a:xfrm>
            <a:off x="1375500" y="6389143"/>
            <a:ext cx="1440000" cy="36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Hide All</a:t>
            </a:r>
            <a:endParaRPr lang="en-GB" sz="2000" dirty="0"/>
          </a:p>
        </p:txBody>
      </p:sp>
      <p:sp>
        <p:nvSpPr>
          <p:cNvPr id="88" name="Show All Button"/>
          <p:cNvSpPr/>
          <p:nvPr/>
        </p:nvSpPr>
        <p:spPr>
          <a:xfrm>
            <a:off x="2975700" y="6387648"/>
            <a:ext cx="1440000" cy="359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Show All</a:t>
            </a:r>
            <a:endParaRPr lang="en-GB" dirty="0"/>
          </a:p>
        </p:txBody>
      </p:sp>
      <p:sp>
        <p:nvSpPr>
          <p:cNvPr id="4" name="Card 1"/>
          <p:cNvSpPr/>
          <p:nvPr/>
        </p:nvSpPr>
        <p:spPr>
          <a:xfrm>
            <a:off x="1375500" y="765315"/>
            <a:ext cx="1440000" cy="124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" name="Card 2"/>
          <p:cNvSpPr/>
          <p:nvPr/>
        </p:nvSpPr>
        <p:spPr>
          <a:xfrm>
            <a:off x="2975700" y="751722"/>
            <a:ext cx="1440000" cy="1262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Card 3"/>
          <p:cNvSpPr/>
          <p:nvPr/>
        </p:nvSpPr>
        <p:spPr>
          <a:xfrm>
            <a:off x="4575900" y="765315"/>
            <a:ext cx="1440000" cy="124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0" name="Card 4"/>
          <p:cNvSpPr/>
          <p:nvPr/>
        </p:nvSpPr>
        <p:spPr>
          <a:xfrm>
            <a:off x="6176100" y="765315"/>
            <a:ext cx="1440000" cy="124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4" name="Card 5"/>
          <p:cNvSpPr/>
          <p:nvPr/>
        </p:nvSpPr>
        <p:spPr>
          <a:xfrm>
            <a:off x="7776300" y="765315"/>
            <a:ext cx="1440000" cy="1242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8" name="Card 6"/>
          <p:cNvSpPr/>
          <p:nvPr/>
        </p:nvSpPr>
        <p:spPr>
          <a:xfrm>
            <a:off x="9376500" y="765315"/>
            <a:ext cx="1440000" cy="124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Card 7"/>
          <p:cNvSpPr/>
          <p:nvPr/>
        </p:nvSpPr>
        <p:spPr>
          <a:xfrm>
            <a:off x="1375500" y="21816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Card 8"/>
          <p:cNvSpPr/>
          <p:nvPr/>
        </p:nvSpPr>
        <p:spPr>
          <a:xfrm>
            <a:off x="2975700" y="21816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" name="Card 9"/>
          <p:cNvSpPr/>
          <p:nvPr/>
        </p:nvSpPr>
        <p:spPr>
          <a:xfrm>
            <a:off x="4575900" y="21816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1" name="Card 10"/>
          <p:cNvSpPr/>
          <p:nvPr/>
        </p:nvSpPr>
        <p:spPr>
          <a:xfrm>
            <a:off x="6176100" y="21816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5" name="Card 11"/>
          <p:cNvSpPr/>
          <p:nvPr/>
        </p:nvSpPr>
        <p:spPr>
          <a:xfrm>
            <a:off x="7776300" y="21816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9" name="Card 12"/>
          <p:cNvSpPr/>
          <p:nvPr/>
        </p:nvSpPr>
        <p:spPr>
          <a:xfrm>
            <a:off x="9376500" y="21816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Card 13"/>
          <p:cNvSpPr/>
          <p:nvPr/>
        </p:nvSpPr>
        <p:spPr>
          <a:xfrm>
            <a:off x="1375500" y="361044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Card 14"/>
          <p:cNvSpPr/>
          <p:nvPr/>
        </p:nvSpPr>
        <p:spPr>
          <a:xfrm>
            <a:off x="2975700" y="361044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8" name="Card 15"/>
          <p:cNvSpPr/>
          <p:nvPr/>
        </p:nvSpPr>
        <p:spPr>
          <a:xfrm>
            <a:off x="4575900" y="361044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2" name="Card 16"/>
          <p:cNvSpPr/>
          <p:nvPr/>
        </p:nvSpPr>
        <p:spPr>
          <a:xfrm>
            <a:off x="6176100" y="361044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6" name="Card 17"/>
          <p:cNvSpPr/>
          <p:nvPr/>
        </p:nvSpPr>
        <p:spPr>
          <a:xfrm>
            <a:off x="7776300" y="361044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0" name="Card 18"/>
          <p:cNvSpPr/>
          <p:nvPr/>
        </p:nvSpPr>
        <p:spPr>
          <a:xfrm>
            <a:off x="9376500" y="361044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Card 19"/>
          <p:cNvSpPr/>
          <p:nvPr/>
        </p:nvSpPr>
        <p:spPr>
          <a:xfrm>
            <a:off x="1375500" y="50391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Card 20"/>
          <p:cNvSpPr/>
          <p:nvPr/>
        </p:nvSpPr>
        <p:spPr>
          <a:xfrm>
            <a:off x="2975700" y="50391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9" name="Card 21"/>
          <p:cNvSpPr/>
          <p:nvPr/>
        </p:nvSpPr>
        <p:spPr>
          <a:xfrm>
            <a:off x="4575900" y="50391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Card 22"/>
          <p:cNvSpPr/>
          <p:nvPr/>
        </p:nvSpPr>
        <p:spPr>
          <a:xfrm>
            <a:off x="6176100" y="50391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7" name="Card 23"/>
          <p:cNvSpPr/>
          <p:nvPr/>
        </p:nvSpPr>
        <p:spPr>
          <a:xfrm>
            <a:off x="7776300" y="50391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1" name="Card 24"/>
          <p:cNvSpPr/>
          <p:nvPr/>
        </p:nvSpPr>
        <p:spPr>
          <a:xfrm>
            <a:off x="9376500" y="50391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6" name="Number 1"/>
          <p:cNvSpPr/>
          <p:nvPr/>
        </p:nvSpPr>
        <p:spPr>
          <a:xfrm>
            <a:off x="13755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1" name="Number 2"/>
          <p:cNvSpPr/>
          <p:nvPr/>
        </p:nvSpPr>
        <p:spPr>
          <a:xfrm>
            <a:off x="29757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5" name="Number 3"/>
          <p:cNvSpPr/>
          <p:nvPr/>
        </p:nvSpPr>
        <p:spPr>
          <a:xfrm>
            <a:off x="45759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3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9" name="Number 4"/>
          <p:cNvSpPr/>
          <p:nvPr/>
        </p:nvSpPr>
        <p:spPr>
          <a:xfrm>
            <a:off x="61761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4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3" name="Number 5"/>
          <p:cNvSpPr/>
          <p:nvPr/>
        </p:nvSpPr>
        <p:spPr>
          <a:xfrm>
            <a:off x="77763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5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7" name="Number 6"/>
          <p:cNvSpPr/>
          <p:nvPr/>
        </p:nvSpPr>
        <p:spPr>
          <a:xfrm>
            <a:off x="93765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6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37" name="Number 7"/>
          <p:cNvSpPr/>
          <p:nvPr/>
        </p:nvSpPr>
        <p:spPr>
          <a:xfrm>
            <a:off x="13755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7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2" name="Number 8"/>
          <p:cNvSpPr/>
          <p:nvPr/>
        </p:nvSpPr>
        <p:spPr>
          <a:xfrm>
            <a:off x="29757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8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6" name="Number 9"/>
          <p:cNvSpPr/>
          <p:nvPr/>
        </p:nvSpPr>
        <p:spPr>
          <a:xfrm>
            <a:off x="45759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9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0" name="Number 10"/>
          <p:cNvSpPr/>
          <p:nvPr/>
        </p:nvSpPr>
        <p:spPr>
          <a:xfrm>
            <a:off x="61761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10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4" name="Number 11"/>
          <p:cNvSpPr/>
          <p:nvPr/>
        </p:nvSpPr>
        <p:spPr>
          <a:xfrm>
            <a:off x="77763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11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8" name="Number 12"/>
          <p:cNvSpPr/>
          <p:nvPr/>
        </p:nvSpPr>
        <p:spPr>
          <a:xfrm>
            <a:off x="93765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12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38" name="Number 13"/>
          <p:cNvSpPr/>
          <p:nvPr/>
        </p:nvSpPr>
        <p:spPr>
          <a:xfrm>
            <a:off x="13755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13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3" name="Number 14"/>
          <p:cNvSpPr/>
          <p:nvPr/>
        </p:nvSpPr>
        <p:spPr>
          <a:xfrm>
            <a:off x="29757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14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7" name="Number 15"/>
          <p:cNvSpPr/>
          <p:nvPr/>
        </p:nvSpPr>
        <p:spPr>
          <a:xfrm>
            <a:off x="45759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15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1" name="Number 16"/>
          <p:cNvSpPr/>
          <p:nvPr/>
        </p:nvSpPr>
        <p:spPr>
          <a:xfrm>
            <a:off x="61761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16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5" name="Number 17"/>
          <p:cNvSpPr/>
          <p:nvPr/>
        </p:nvSpPr>
        <p:spPr>
          <a:xfrm>
            <a:off x="77763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17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9" name="Number 18"/>
          <p:cNvSpPr/>
          <p:nvPr/>
        </p:nvSpPr>
        <p:spPr>
          <a:xfrm>
            <a:off x="93765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18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39" name="Number 19"/>
          <p:cNvSpPr/>
          <p:nvPr/>
        </p:nvSpPr>
        <p:spPr>
          <a:xfrm>
            <a:off x="13755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19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4" name="Number 20"/>
          <p:cNvSpPr/>
          <p:nvPr/>
        </p:nvSpPr>
        <p:spPr>
          <a:xfrm>
            <a:off x="29757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20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48" name="Number 21"/>
          <p:cNvSpPr/>
          <p:nvPr/>
        </p:nvSpPr>
        <p:spPr>
          <a:xfrm>
            <a:off x="45759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21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2" name="Number 22"/>
          <p:cNvSpPr/>
          <p:nvPr/>
        </p:nvSpPr>
        <p:spPr>
          <a:xfrm>
            <a:off x="61761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22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56" name="Number 23"/>
          <p:cNvSpPr/>
          <p:nvPr/>
        </p:nvSpPr>
        <p:spPr>
          <a:xfrm>
            <a:off x="77763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23</a:t>
            </a:r>
            <a:endParaRPr lang="en-GB" sz="6000" dirty="0">
              <a:cs typeface="Arial" panose="020B0604020202020204" pitchFamily="34" charset="0"/>
            </a:endParaRPr>
          </a:p>
        </p:txBody>
      </p:sp>
      <p:sp>
        <p:nvSpPr>
          <p:cNvPr id="60" name="Number 24"/>
          <p:cNvSpPr/>
          <p:nvPr/>
        </p:nvSpPr>
        <p:spPr>
          <a:xfrm>
            <a:off x="93765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cs typeface="Arial" panose="020B0604020202020204" pitchFamily="34" charset="0"/>
              </a:rPr>
              <a:t>24</a:t>
            </a:r>
            <a:endParaRPr lang="en-GB" sz="6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605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3" animBg="1"/>
      <p:bldP spid="36" grpId="4" animBg="1"/>
      <p:bldP spid="41" grpId="0" animBg="1"/>
      <p:bldP spid="41" grpId="1" animBg="1"/>
      <p:bldP spid="41" grpId="3" animBg="1"/>
      <p:bldP spid="41" grpId="4" animBg="1"/>
      <p:bldP spid="45" grpId="0" animBg="1"/>
      <p:bldP spid="45" grpId="1" animBg="1"/>
      <p:bldP spid="45" grpId="3" animBg="1"/>
      <p:bldP spid="45" grpId="4" animBg="1"/>
      <p:bldP spid="49" grpId="0" animBg="1"/>
      <p:bldP spid="49" grpId="1" animBg="1"/>
      <p:bldP spid="49" grpId="3" animBg="1"/>
      <p:bldP spid="49" grpId="4" animBg="1"/>
      <p:bldP spid="53" grpId="0" animBg="1"/>
      <p:bldP spid="53" grpId="1" animBg="1"/>
      <p:bldP spid="53" grpId="3" animBg="1"/>
      <p:bldP spid="53" grpId="4" animBg="1"/>
      <p:bldP spid="57" grpId="0" animBg="1"/>
      <p:bldP spid="57" grpId="1" animBg="1"/>
      <p:bldP spid="57" grpId="3" animBg="1"/>
      <p:bldP spid="57" grpId="4" animBg="1"/>
      <p:bldP spid="37" grpId="0" animBg="1"/>
      <p:bldP spid="37" grpId="1" animBg="1"/>
      <p:bldP spid="37" grpId="3" animBg="1"/>
      <p:bldP spid="37" grpId="4" animBg="1"/>
      <p:bldP spid="42" grpId="0" animBg="1"/>
      <p:bldP spid="42" grpId="1" animBg="1"/>
      <p:bldP spid="42" grpId="3" animBg="1"/>
      <p:bldP spid="42" grpId="4" animBg="1"/>
      <p:bldP spid="46" grpId="0" animBg="1"/>
      <p:bldP spid="46" grpId="1" animBg="1"/>
      <p:bldP spid="46" grpId="3" animBg="1"/>
      <p:bldP spid="46" grpId="4" animBg="1"/>
      <p:bldP spid="50" grpId="0" animBg="1"/>
      <p:bldP spid="50" grpId="1" animBg="1"/>
      <p:bldP spid="50" grpId="3" animBg="1"/>
      <p:bldP spid="50" grpId="4" animBg="1"/>
      <p:bldP spid="54" grpId="0" animBg="1"/>
      <p:bldP spid="54" grpId="1" animBg="1"/>
      <p:bldP spid="54" grpId="3" animBg="1"/>
      <p:bldP spid="54" grpId="4" animBg="1"/>
      <p:bldP spid="58" grpId="0" animBg="1"/>
      <p:bldP spid="58" grpId="1" animBg="1"/>
      <p:bldP spid="58" grpId="3" animBg="1"/>
      <p:bldP spid="58" grpId="4" animBg="1"/>
      <p:bldP spid="38" grpId="0" animBg="1"/>
      <p:bldP spid="38" grpId="1" animBg="1"/>
      <p:bldP spid="38" grpId="3" animBg="1"/>
      <p:bldP spid="38" grpId="4" animBg="1"/>
      <p:bldP spid="43" grpId="0" animBg="1"/>
      <p:bldP spid="43" grpId="1" animBg="1"/>
      <p:bldP spid="43" grpId="3" animBg="1"/>
      <p:bldP spid="43" grpId="4" animBg="1"/>
      <p:bldP spid="47" grpId="0" animBg="1"/>
      <p:bldP spid="47" grpId="1" animBg="1"/>
      <p:bldP spid="47" grpId="3" animBg="1"/>
      <p:bldP spid="47" grpId="4" animBg="1"/>
      <p:bldP spid="51" grpId="0" animBg="1"/>
      <p:bldP spid="51" grpId="1" animBg="1"/>
      <p:bldP spid="51" grpId="3" animBg="1"/>
      <p:bldP spid="51" grpId="4" animBg="1"/>
      <p:bldP spid="55" grpId="0" animBg="1"/>
      <p:bldP spid="55" grpId="1" animBg="1"/>
      <p:bldP spid="55" grpId="3" animBg="1"/>
      <p:bldP spid="55" grpId="4" animBg="1"/>
      <p:bldP spid="59" grpId="0" animBg="1"/>
      <p:bldP spid="59" grpId="1" animBg="1"/>
      <p:bldP spid="59" grpId="3" animBg="1"/>
      <p:bldP spid="59" grpId="4" animBg="1"/>
      <p:bldP spid="39" grpId="0" animBg="1"/>
      <p:bldP spid="39" grpId="1" animBg="1"/>
      <p:bldP spid="39" grpId="3" animBg="1"/>
      <p:bldP spid="39" grpId="4" animBg="1"/>
      <p:bldP spid="44" grpId="0" animBg="1"/>
      <p:bldP spid="44" grpId="1" animBg="1"/>
      <p:bldP spid="44" grpId="3" animBg="1"/>
      <p:bldP spid="44" grpId="4" animBg="1"/>
      <p:bldP spid="48" grpId="0" animBg="1"/>
      <p:bldP spid="48" grpId="1" animBg="1"/>
      <p:bldP spid="48" grpId="3" animBg="1"/>
      <p:bldP spid="48" grpId="4" animBg="1"/>
      <p:bldP spid="52" grpId="0" animBg="1"/>
      <p:bldP spid="52" grpId="1" animBg="1"/>
      <p:bldP spid="52" grpId="3" animBg="1"/>
      <p:bldP spid="52" grpId="4" animBg="1"/>
      <p:bldP spid="56" grpId="0" animBg="1"/>
      <p:bldP spid="56" grpId="1" animBg="1"/>
      <p:bldP spid="56" grpId="3" animBg="1"/>
      <p:bldP spid="56" grpId="4" animBg="1"/>
      <p:bldP spid="60" grpId="0" animBg="1"/>
      <p:bldP spid="60" grpId="1" animBg="1"/>
      <p:bldP spid="60" grpId="3" animBg="1"/>
      <p:bldP spid="60" grpId="4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nderie">
  <a:themeElements>
    <a:clrScheme name="Fonderi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nderie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nder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233</TotalTime>
  <Words>456</Words>
  <Application>Microsoft Office PowerPoint</Application>
  <PresentationFormat>Personnalisé</PresentationFormat>
  <Paragraphs>194</Paragraphs>
  <Slides>3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Fonderie</vt:lpstr>
      <vt:lpstr>Diapositive 1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tekhnologic</dc:creator>
  <cp:lastModifiedBy>toshiba</cp:lastModifiedBy>
  <cp:revision>3</cp:revision>
  <dcterms:created xsi:type="dcterms:W3CDTF">2016-02-16T00:32:53Z</dcterms:created>
  <dcterms:modified xsi:type="dcterms:W3CDTF">2019-02-14T15:05:12Z</dcterms:modified>
</cp:coreProperties>
</file>